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 id="262" r:id="rId8"/>
    <p:sldId id="263"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85B761-A042-4246-85CE-951D42B8C18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DC016B4-5567-4222-AA12-13364EFFF6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A0883A0-51CF-4E9E-A2A1-69E591A689D0}"/>
              </a:ext>
            </a:extLst>
          </p:cNvPr>
          <p:cNvSpPr>
            <a:spLocks noGrp="1"/>
          </p:cNvSpPr>
          <p:nvPr>
            <p:ph type="dt" sz="half" idx="10"/>
          </p:nvPr>
        </p:nvSpPr>
        <p:spPr/>
        <p:txBody>
          <a:bodyPr/>
          <a:lstStyle/>
          <a:p>
            <a:fld id="{8EF93B35-190C-470B-AAF2-B95135392966}" type="datetimeFigureOut">
              <a:rPr lang="sv-SE" smtClean="0"/>
              <a:t>2022-04-26</a:t>
            </a:fld>
            <a:endParaRPr lang="sv-SE"/>
          </a:p>
        </p:txBody>
      </p:sp>
      <p:sp>
        <p:nvSpPr>
          <p:cNvPr id="5" name="Platshållare för sidfot 4">
            <a:extLst>
              <a:ext uri="{FF2B5EF4-FFF2-40B4-BE49-F238E27FC236}">
                <a16:creationId xmlns:a16="http://schemas.microsoft.com/office/drawing/2014/main" id="{BBA07EEC-CFAB-4C61-928D-F00124A1B6B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9D4BE94-8156-4DB0-B9EC-679E97C60EC7}"/>
              </a:ext>
            </a:extLst>
          </p:cNvPr>
          <p:cNvSpPr>
            <a:spLocks noGrp="1"/>
          </p:cNvSpPr>
          <p:nvPr>
            <p:ph type="sldNum" sz="quarter" idx="12"/>
          </p:nvPr>
        </p:nvSpPr>
        <p:spPr/>
        <p:txBody>
          <a:bodyPr/>
          <a:lstStyle/>
          <a:p>
            <a:fld id="{6E18BDC1-8E39-483E-81FC-F8031134C806}" type="slidenum">
              <a:rPr lang="sv-SE" smtClean="0"/>
              <a:t>‹#›</a:t>
            </a:fld>
            <a:endParaRPr lang="sv-SE"/>
          </a:p>
        </p:txBody>
      </p:sp>
    </p:spTree>
    <p:extLst>
      <p:ext uri="{BB962C8B-B14F-4D97-AF65-F5344CB8AC3E}">
        <p14:creationId xmlns:p14="http://schemas.microsoft.com/office/powerpoint/2010/main" val="50999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8F0CE-19DA-4F9C-A2AF-B8D58BBB2C5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4EEEADB-75C5-42C2-903E-8A277D451B1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B048BC8-14A9-43F1-B62C-72F14EECB385}"/>
              </a:ext>
            </a:extLst>
          </p:cNvPr>
          <p:cNvSpPr>
            <a:spLocks noGrp="1"/>
          </p:cNvSpPr>
          <p:nvPr>
            <p:ph type="dt" sz="half" idx="10"/>
          </p:nvPr>
        </p:nvSpPr>
        <p:spPr/>
        <p:txBody>
          <a:bodyPr/>
          <a:lstStyle/>
          <a:p>
            <a:fld id="{8EF93B35-190C-470B-AAF2-B95135392966}" type="datetimeFigureOut">
              <a:rPr lang="sv-SE" smtClean="0"/>
              <a:t>2022-04-26</a:t>
            </a:fld>
            <a:endParaRPr lang="sv-SE"/>
          </a:p>
        </p:txBody>
      </p:sp>
      <p:sp>
        <p:nvSpPr>
          <p:cNvPr id="5" name="Platshållare för sidfot 4">
            <a:extLst>
              <a:ext uri="{FF2B5EF4-FFF2-40B4-BE49-F238E27FC236}">
                <a16:creationId xmlns:a16="http://schemas.microsoft.com/office/drawing/2014/main" id="{6556C16D-0ED2-458F-874C-8D26D08EBA9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99DE13-E317-405B-A673-7C6E6C4D1310}"/>
              </a:ext>
            </a:extLst>
          </p:cNvPr>
          <p:cNvSpPr>
            <a:spLocks noGrp="1"/>
          </p:cNvSpPr>
          <p:nvPr>
            <p:ph type="sldNum" sz="quarter" idx="12"/>
          </p:nvPr>
        </p:nvSpPr>
        <p:spPr/>
        <p:txBody>
          <a:bodyPr/>
          <a:lstStyle/>
          <a:p>
            <a:fld id="{6E18BDC1-8E39-483E-81FC-F8031134C806}" type="slidenum">
              <a:rPr lang="sv-SE" smtClean="0"/>
              <a:t>‹#›</a:t>
            </a:fld>
            <a:endParaRPr lang="sv-SE"/>
          </a:p>
        </p:txBody>
      </p:sp>
    </p:spTree>
    <p:extLst>
      <p:ext uri="{BB962C8B-B14F-4D97-AF65-F5344CB8AC3E}">
        <p14:creationId xmlns:p14="http://schemas.microsoft.com/office/powerpoint/2010/main" val="378982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84A6AF0-A008-4886-9915-5087312DDBB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1AF6E61-BDFE-49A3-9018-9D981372B1A1}"/>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27DD31E-09CE-4DB6-BBFC-38594F7D8495}"/>
              </a:ext>
            </a:extLst>
          </p:cNvPr>
          <p:cNvSpPr>
            <a:spLocks noGrp="1"/>
          </p:cNvSpPr>
          <p:nvPr>
            <p:ph type="dt" sz="half" idx="10"/>
          </p:nvPr>
        </p:nvSpPr>
        <p:spPr/>
        <p:txBody>
          <a:bodyPr/>
          <a:lstStyle/>
          <a:p>
            <a:fld id="{8EF93B35-190C-470B-AAF2-B95135392966}" type="datetimeFigureOut">
              <a:rPr lang="sv-SE" smtClean="0"/>
              <a:t>2022-04-26</a:t>
            </a:fld>
            <a:endParaRPr lang="sv-SE"/>
          </a:p>
        </p:txBody>
      </p:sp>
      <p:sp>
        <p:nvSpPr>
          <p:cNvPr id="5" name="Platshållare för sidfot 4">
            <a:extLst>
              <a:ext uri="{FF2B5EF4-FFF2-40B4-BE49-F238E27FC236}">
                <a16:creationId xmlns:a16="http://schemas.microsoft.com/office/drawing/2014/main" id="{12925517-EDBD-481E-A7DD-654843AF2AE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C6103F5-9645-4FE4-B6BF-C914AA1A04C5}"/>
              </a:ext>
            </a:extLst>
          </p:cNvPr>
          <p:cNvSpPr>
            <a:spLocks noGrp="1"/>
          </p:cNvSpPr>
          <p:nvPr>
            <p:ph type="sldNum" sz="quarter" idx="12"/>
          </p:nvPr>
        </p:nvSpPr>
        <p:spPr/>
        <p:txBody>
          <a:bodyPr/>
          <a:lstStyle/>
          <a:p>
            <a:fld id="{6E18BDC1-8E39-483E-81FC-F8031134C806}" type="slidenum">
              <a:rPr lang="sv-SE" smtClean="0"/>
              <a:t>‹#›</a:t>
            </a:fld>
            <a:endParaRPr lang="sv-SE"/>
          </a:p>
        </p:txBody>
      </p:sp>
    </p:spTree>
    <p:extLst>
      <p:ext uri="{BB962C8B-B14F-4D97-AF65-F5344CB8AC3E}">
        <p14:creationId xmlns:p14="http://schemas.microsoft.com/office/powerpoint/2010/main" val="1265242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0ACAE4-8C84-450A-A726-9980A7F23C1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C892F80-B511-4A8B-86F3-9A3F6119815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0256D03-5434-4836-98D5-E1508C1EF4CD}"/>
              </a:ext>
            </a:extLst>
          </p:cNvPr>
          <p:cNvSpPr>
            <a:spLocks noGrp="1"/>
          </p:cNvSpPr>
          <p:nvPr>
            <p:ph type="dt" sz="half" idx="10"/>
          </p:nvPr>
        </p:nvSpPr>
        <p:spPr/>
        <p:txBody>
          <a:bodyPr/>
          <a:lstStyle/>
          <a:p>
            <a:fld id="{8EF93B35-190C-470B-AAF2-B95135392966}" type="datetimeFigureOut">
              <a:rPr lang="sv-SE" smtClean="0"/>
              <a:t>2022-04-26</a:t>
            </a:fld>
            <a:endParaRPr lang="sv-SE"/>
          </a:p>
        </p:txBody>
      </p:sp>
      <p:sp>
        <p:nvSpPr>
          <p:cNvPr id="5" name="Platshållare för sidfot 4">
            <a:extLst>
              <a:ext uri="{FF2B5EF4-FFF2-40B4-BE49-F238E27FC236}">
                <a16:creationId xmlns:a16="http://schemas.microsoft.com/office/drawing/2014/main" id="{CCCCEF56-28F0-44A3-8DA5-26632C65BDE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2332E74-A392-43E2-BF72-DD045795C309}"/>
              </a:ext>
            </a:extLst>
          </p:cNvPr>
          <p:cNvSpPr>
            <a:spLocks noGrp="1"/>
          </p:cNvSpPr>
          <p:nvPr>
            <p:ph type="sldNum" sz="quarter" idx="12"/>
          </p:nvPr>
        </p:nvSpPr>
        <p:spPr/>
        <p:txBody>
          <a:bodyPr/>
          <a:lstStyle/>
          <a:p>
            <a:fld id="{6E18BDC1-8E39-483E-81FC-F8031134C806}" type="slidenum">
              <a:rPr lang="sv-SE" smtClean="0"/>
              <a:t>‹#›</a:t>
            </a:fld>
            <a:endParaRPr lang="sv-SE"/>
          </a:p>
        </p:txBody>
      </p:sp>
    </p:spTree>
    <p:extLst>
      <p:ext uri="{BB962C8B-B14F-4D97-AF65-F5344CB8AC3E}">
        <p14:creationId xmlns:p14="http://schemas.microsoft.com/office/powerpoint/2010/main" val="423984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B6863F-7620-424A-A20C-4AE60B522D8E}"/>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E8109EF-E2B7-49D8-9232-0B970C01B8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2AD0C81-3E1C-41A4-8006-1B8499904D93}"/>
              </a:ext>
            </a:extLst>
          </p:cNvPr>
          <p:cNvSpPr>
            <a:spLocks noGrp="1"/>
          </p:cNvSpPr>
          <p:nvPr>
            <p:ph type="dt" sz="half" idx="10"/>
          </p:nvPr>
        </p:nvSpPr>
        <p:spPr/>
        <p:txBody>
          <a:bodyPr/>
          <a:lstStyle/>
          <a:p>
            <a:fld id="{8EF93B35-190C-470B-AAF2-B95135392966}" type="datetimeFigureOut">
              <a:rPr lang="sv-SE" smtClean="0"/>
              <a:t>2022-04-26</a:t>
            </a:fld>
            <a:endParaRPr lang="sv-SE"/>
          </a:p>
        </p:txBody>
      </p:sp>
      <p:sp>
        <p:nvSpPr>
          <p:cNvPr id="5" name="Platshållare för sidfot 4">
            <a:extLst>
              <a:ext uri="{FF2B5EF4-FFF2-40B4-BE49-F238E27FC236}">
                <a16:creationId xmlns:a16="http://schemas.microsoft.com/office/drawing/2014/main" id="{10A385B9-EF3C-472A-8A1A-340D00548FE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27700EA-3EFD-4827-A64E-C805E885E870}"/>
              </a:ext>
            </a:extLst>
          </p:cNvPr>
          <p:cNvSpPr>
            <a:spLocks noGrp="1"/>
          </p:cNvSpPr>
          <p:nvPr>
            <p:ph type="sldNum" sz="quarter" idx="12"/>
          </p:nvPr>
        </p:nvSpPr>
        <p:spPr/>
        <p:txBody>
          <a:bodyPr/>
          <a:lstStyle/>
          <a:p>
            <a:fld id="{6E18BDC1-8E39-483E-81FC-F8031134C806}" type="slidenum">
              <a:rPr lang="sv-SE" smtClean="0"/>
              <a:t>‹#›</a:t>
            </a:fld>
            <a:endParaRPr lang="sv-SE"/>
          </a:p>
        </p:txBody>
      </p:sp>
    </p:spTree>
    <p:extLst>
      <p:ext uri="{BB962C8B-B14F-4D97-AF65-F5344CB8AC3E}">
        <p14:creationId xmlns:p14="http://schemas.microsoft.com/office/powerpoint/2010/main" val="9891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78B7D4-5CCA-45DA-9D03-A88CED530AA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C9FBCE2-51A7-4353-8D43-444C27C3F7E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7110987-9C5C-434A-BD2E-515C7EEC1CA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D5B2E4A-9B5B-45A1-B7D4-9E0F22BB71D7}"/>
              </a:ext>
            </a:extLst>
          </p:cNvPr>
          <p:cNvSpPr>
            <a:spLocks noGrp="1"/>
          </p:cNvSpPr>
          <p:nvPr>
            <p:ph type="dt" sz="half" idx="10"/>
          </p:nvPr>
        </p:nvSpPr>
        <p:spPr/>
        <p:txBody>
          <a:bodyPr/>
          <a:lstStyle/>
          <a:p>
            <a:fld id="{8EF93B35-190C-470B-AAF2-B95135392966}" type="datetimeFigureOut">
              <a:rPr lang="sv-SE" smtClean="0"/>
              <a:t>2022-04-26</a:t>
            </a:fld>
            <a:endParaRPr lang="sv-SE"/>
          </a:p>
        </p:txBody>
      </p:sp>
      <p:sp>
        <p:nvSpPr>
          <p:cNvPr id="6" name="Platshållare för sidfot 5">
            <a:extLst>
              <a:ext uri="{FF2B5EF4-FFF2-40B4-BE49-F238E27FC236}">
                <a16:creationId xmlns:a16="http://schemas.microsoft.com/office/drawing/2014/main" id="{25CC647E-6140-480C-BC30-5C457C84D50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B217DBA-6782-4CBE-9824-A0DACF916779}"/>
              </a:ext>
            </a:extLst>
          </p:cNvPr>
          <p:cNvSpPr>
            <a:spLocks noGrp="1"/>
          </p:cNvSpPr>
          <p:nvPr>
            <p:ph type="sldNum" sz="quarter" idx="12"/>
          </p:nvPr>
        </p:nvSpPr>
        <p:spPr/>
        <p:txBody>
          <a:bodyPr/>
          <a:lstStyle/>
          <a:p>
            <a:fld id="{6E18BDC1-8E39-483E-81FC-F8031134C806}" type="slidenum">
              <a:rPr lang="sv-SE" smtClean="0"/>
              <a:t>‹#›</a:t>
            </a:fld>
            <a:endParaRPr lang="sv-SE"/>
          </a:p>
        </p:txBody>
      </p:sp>
    </p:spTree>
    <p:extLst>
      <p:ext uri="{BB962C8B-B14F-4D97-AF65-F5344CB8AC3E}">
        <p14:creationId xmlns:p14="http://schemas.microsoft.com/office/powerpoint/2010/main" val="658326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A4DBEC-7207-4D81-A450-1D52E489A67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82BE569-D157-45C1-80E4-339EE35713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55FC7E7-8584-458B-B3A2-4C1A48B22A5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92CF1EE-ACD0-45A2-A769-1AB4AB3970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CF465B1-D566-4697-ADDB-2BA48F2B46A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3800F59-5766-4449-85AC-2A25F90E2225}"/>
              </a:ext>
            </a:extLst>
          </p:cNvPr>
          <p:cNvSpPr>
            <a:spLocks noGrp="1"/>
          </p:cNvSpPr>
          <p:nvPr>
            <p:ph type="dt" sz="half" idx="10"/>
          </p:nvPr>
        </p:nvSpPr>
        <p:spPr/>
        <p:txBody>
          <a:bodyPr/>
          <a:lstStyle/>
          <a:p>
            <a:fld id="{8EF93B35-190C-470B-AAF2-B95135392966}" type="datetimeFigureOut">
              <a:rPr lang="sv-SE" smtClean="0"/>
              <a:t>2022-04-26</a:t>
            </a:fld>
            <a:endParaRPr lang="sv-SE"/>
          </a:p>
        </p:txBody>
      </p:sp>
      <p:sp>
        <p:nvSpPr>
          <p:cNvPr id="8" name="Platshållare för sidfot 7">
            <a:extLst>
              <a:ext uri="{FF2B5EF4-FFF2-40B4-BE49-F238E27FC236}">
                <a16:creationId xmlns:a16="http://schemas.microsoft.com/office/drawing/2014/main" id="{838E67FD-D911-4086-8379-026B9775DB1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3CC0215-AB6A-43E7-BAE0-16F225CEE3D3}"/>
              </a:ext>
            </a:extLst>
          </p:cNvPr>
          <p:cNvSpPr>
            <a:spLocks noGrp="1"/>
          </p:cNvSpPr>
          <p:nvPr>
            <p:ph type="sldNum" sz="quarter" idx="12"/>
          </p:nvPr>
        </p:nvSpPr>
        <p:spPr/>
        <p:txBody>
          <a:bodyPr/>
          <a:lstStyle/>
          <a:p>
            <a:fld id="{6E18BDC1-8E39-483E-81FC-F8031134C806}" type="slidenum">
              <a:rPr lang="sv-SE" smtClean="0"/>
              <a:t>‹#›</a:t>
            </a:fld>
            <a:endParaRPr lang="sv-SE"/>
          </a:p>
        </p:txBody>
      </p:sp>
    </p:spTree>
    <p:extLst>
      <p:ext uri="{BB962C8B-B14F-4D97-AF65-F5344CB8AC3E}">
        <p14:creationId xmlns:p14="http://schemas.microsoft.com/office/powerpoint/2010/main" val="1027166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B579AF-0237-4242-9E6B-7E8C56150F8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DAFE32C-D391-4719-B244-763E629D6394}"/>
              </a:ext>
            </a:extLst>
          </p:cNvPr>
          <p:cNvSpPr>
            <a:spLocks noGrp="1"/>
          </p:cNvSpPr>
          <p:nvPr>
            <p:ph type="dt" sz="half" idx="10"/>
          </p:nvPr>
        </p:nvSpPr>
        <p:spPr/>
        <p:txBody>
          <a:bodyPr/>
          <a:lstStyle/>
          <a:p>
            <a:fld id="{8EF93B35-190C-470B-AAF2-B95135392966}" type="datetimeFigureOut">
              <a:rPr lang="sv-SE" smtClean="0"/>
              <a:t>2022-04-26</a:t>
            </a:fld>
            <a:endParaRPr lang="sv-SE"/>
          </a:p>
        </p:txBody>
      </p:sp>
      <p:sp>
        <p:nvSpPr>
          <p:cNvPr id="4" name="Platshållare för sidfot 3">
            <a:extLst>
              <a:ext uri="{FF2B5EF4-FFF2-40B4-BE49-F238E27FC236}">
                <a16:creationId xmlns:a16="http://schemas.microsoft.com/office/drawing/2014/main" id="{02523003-B829-4ED1-873A-EA090FB220C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AD44E3E-E77E-4D6C-AAE4-D33E1C2AC0E4}"/>
              </a:ext>
            </a:extLst>
          </p:cNvPr>
          <p:cNvSpPr>
            <a:spLocks noGrp="1"/>
          </p:cNvSpPr>
          <p:nvPr>
            <p:ph type="sldNum" sz="quarter" idx="12"/>
          </p:nvPr>
        </p:nvSpPr>
        <p:spPr/>
        <p:txBody>
          <a:bodyPr/>
          <a:lstStyle/>
          <a:p>
            <a:fld id="{6E18BDC1-8E39-483E-81FC-F8031134C806}" type="slidenum">
              <a:rPr lang="sv-SE" smtClean="0"/>
              <a:t>‹#›</a:t>
            </a:fld>
            <a:endParaRPr lang="sv-SE"/>
          </a:p>
        </p:txBody>
      </p:sp>
    </p:spTree>
    <p:extLst>
      <p:ext uri="{BB962C8B-B14F-4D97-AF65-F5344CB8AC3E}">
        <p14:creationId xmlns:p14="http://schemas.microsoft.com/office/powerpoint/2010/main" val="73874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2927C24-D314-45DF-8244-3DC9DD157EF5}"/>
              </a:ext>
            </a:extLst>
          </p:cNvPr>
          <p:cNvSpPr>
            <a:spLocks noGrp="1"/>
          </p:cNvSpPr>
          <p:nvPr>
            <p:ph type="dt" sz="half" idx="10"/>
          </p:nvPr>
        </p:nvSpPr>
        <p:spPr/>
        <p:txBody>
          <a:bodyPr/>
          <a:lstStyle/>
          <a:p>
            <a:fld id="{8EF93B35-190C-470B-AAF2-B95135392966}" type="datetimeFigureOut">
              <a:rPr lang="sv-SE" smtClean="0"/>
              <a:t>2022-04-26</a:t>
            </a:fld>
            <a:endParaRPr lang="sv-SE"/>
          </a:p>
        </p:txBody>
      </p:sp>
      <p:sp>
        <p:nvSpPr>
          <p:cNvPr id="3" name="Platshållare för sidfot 2">
            <a:extLst>
              <a:ext uri="{FF2B5EF4-FFF2-40B4-BE49-F238E27FC236}">
                <a16:creationId xmlns:a16="http://schemas.microsoft.com/office/drawing/2014/main" id="{871ED9C0-60A1-46B5-AFF7-1D04A1490C9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01C55B8-3A4D-49A3-97C6-DD9228037019}"/>
              </a:ext>
            </a:extLst>
          </p:cNvPr>
          <p:cNvSpPr>
            <a:spLocks noGrp="1"/>
          </p:cNvSpPr>
          <p:nvPr>
            <p:ph type="sldNum" sz="quarter" idx="12"/>
          </p:nvPr>
        </p:nvSpPr>
        <p:spPr/>
        <p:txBody>
          <a:bodyPr/>
          <a:lstStyle/>
          <a:p>
            <a:fld id="{6E18BDC1-8E39-483E-81FC-F8031134C806}" type="slidenum">
              <a:rPr lang="sv-SE" smtClean="0"/>
              <a:t>‹#›</a:t>
            </a:fld>
            <a:endParaRPr lang="sv-SE"/>
          </a:p>
        </p:txBody>
      </p:sp>
    </p:spTree>
    <p:extLst>
      <p:ext uri="{BB962C8B-B14F-4D97-AF65-F5344CB8AC3E}">
        <p14:creationId xmlns:p14="http://schemas.microsoft.com/office/powerpoint/2010/main" val="3958247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23C337-5A61-4D0A-ADAE-C4C5A13A457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5CB9C35-7C44-4DE0-A1C0-19C2F6332E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11B6BC5-CE6A-4E62-AAE9-AAA3D8917D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0A58263-A7D4-4296-AC8B-2881E2F25AD8}"/>
              </a:ext>
            </a:extLst>
          </p:cNvPr>
          <p:cNvSpPr>
            <a:spLocks noGrp="1"/>
          </p:cNvSpPr>
          <p:nvPr>
            <p:ph type="dt" sz="half" idx="10"/>
          </p:nvPr>
        </p:nvSpPr>
        <p:spPr/>
        <p:txBody>
          <a:bodyPr/>
          <a:lstStyle/>
          <a:p>
            <a:fld id="{8EF93B35-190C-470B-AAF2-B95135392966}" type="datetimeFigureOut">
              <a:rPr lang="sv-SE" smtClean="0"/>
              <a:t>2022-04-26</a:t>
            </a:fld>
            <a:endParaRPr lang="sv-SE"/>
          </a:p>
        </p:txBody>
      </p:sp>
      <p:sp>
        <p:nvSpPr>
          <p:cNvPr id="6" name="Platshållare för sidfot 5">
            <a:extLst>
              <a:ext uri="{FF2B5EF4-FFF2-40B4-BE49-F238E27FC236}">
                <a16:creationId xmlns:a16="http://schemas.microsoft.com/office/drawing/2014/main" id="{872BB9FC-FC11-4EAC-9277-1DFB05A9DD8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3AB6D4F-12CF-48D6-B46A-9F9448B5A91A}"/>
              </a:ext>
            </a:extLst>
          </p:cNvPr>
          <p:cNvSpPr>
            <a:spLocks noGrp="1"/>
          </p:cNvSpPr>
          <p:nvPr>
            <p:ph type="sldNum" sz="quarter" idx="12"/>
          </p:nvPr>
        </p:nvSpPr>
        <p:spPr/>
        <p:txBody>
          <a:bodyPr/>
          <a:lstStyle/>
          <a:p>
            <a:fld id="{6E18BDC1-8E39-483E-81FC-F8031134C806}" type="slidenum">
              <a:rPr lang="sv-SE" smtClean="0"/>
              <a:t>‹#›</a:t>
            </a:fld>
            <a:endParaRPr lang="sv-SE"/>
          </a:p>
        </p:txBody>
      </p:sp>
    </p:spTree>
    <p:extLst>
      <p:ext uri="{BB962C8B-B14F-4D97-AF65-F5344CB8AC3E}">
        <p14:creationId xmlns:p14="http://schemas.microsoft.com/office/powerpoint/2010/main" val="918934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F54CCA-3AC1-480D-B86D-6FE0D44A0C1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922B132-7DEA-4DA9-8180-36D9EEE758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D7D6F50-AABD-42AD-AC47-0D9A88561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4211024-FBC5-4AB2-93DB-DAC278CE8E90}"/>
              </a:ext>
            </a:extLst>
          </p:cNvPr>
          <p:cNvSpPr>
            <a:spLocks noGrp="1"/>
          </p:cNvSpPr>
          <p:nvPr>
            <p:ph type="dt" sz="half" idx="10"/>
          </p:nvPr>
        </p:nvSpPr>
        <p:spPr/>
        <p:txBody>
          <a:bodyPr/>
          <a:lstStyle/>
          <a:p>
            <a:fld id="{8EF93B35-190C-470B-AAF2-B95135392966}" type="datetimeFigureOut">
              <a:rPr lang="sv-SE" smtClean="0"/>
              <a:t>2022-04-26</a:t>
            </a:fld>
            <a:endParaRPr lang="sv-SE"/>
          </a:p>
        </p:txBody>
      </p:sp>
      <p:sp>
        <p:nvSpPr>
          <p:cNvPr id="6" name="Platshållare för sidfot 5">
            <a:extLst>
              <a:ext uri="{FF2B5EF4-FFF2-40B4-BE49-F238E27FC236}">
                <a16:creationId xmlns:a16="http://schemas.microsoft.com/office/drawing/2014/main" id="{A4EFA1D6-52D4-4B33-AFB6-A1ACC59ABA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68D0088-3643-40ED-92BF-38CAFDB3F677}"/>
              </a:ext>
            </a:extLst>
          </p:cNvPr>
          <p:cNvSpPr>
            <a:spLocks noGrp="1"/>
          </p:cNvSpPr>
          <p:nvPr>
            <p:ph type="sldNum" sz="quarter" idx="12"/>
          </p:nvPr>
        </p:nvSpPr>
        <p:spPr/>
        <p:txBody>
          <a:bodyPr/>
          <a:lstStyle/>
          <a:p>
            <a:fld id="{6E18BDC1-8E39-483E-81FC-F8031134C806}" type="slidenum">
              <a:rPr lang="sv-SE" smtClean="0"/>
              <a:t>‹#›</a:t>
            </a:fld>
            <a:endParaRPr lang="sv-SE"/>
          </a:p>
        </p:txBody>
      </p:sp>
    </p:spTree>
    <p:extLst>
      <p:ext uri="{BB962C8B-B14F-4D97-AF65-F5344CB8AC3E}">
        <p14:creationId xmlns:p14="http://schemas.microsoft.com/office/powerpoint/2010/main" val="3260475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629BD0A-D451-442F-BAD0-8BE555CD21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0B15E48-C5D5-4D1E-94F6-C1E30CE69E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1D167B5-D128-405D-8E2A-75CEA5C468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93B35-190C-470B-AAF2-B95135392966}" type="datetimeFigureOut">
              <a:rPr lang="sv-SE" smtClean="0"/>
              <a:t>2022-04-26</a:t>
            </a:fld>
            <a:endParaRPr lang="sv-SE"/>
          </a:p>
        </p:txBody>
      </p:sp>
      <p:sp>
        <p:nvSpPr>
          <p:cNvPr id="5" name="Platshållare för sidfot 4">
            <a:extLst>
              <a:ext uri="{FF2B5EF4-FFF2-40B4-BE49-F238E27FC236}">
                <a16:creationId xmlns:a16="http://schemas.microsoft.com/office/drawing/2014/main" id="{94E609CA-C351-4CB4-8CD9-BB13963F9C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9EAF79C-FCB0-44CF-9B0F-7A6FA6FCC5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8BDC1-8E39-483E-81FC-F8031134C806}" type="slidenum">
              <a:rPr lang="sv-SE" smtClean="0"/>
              <a:t>‹#›</a:t>
            </a:fld>
            <a:endParaRPr lang="sv-SE"/>
          </a:p>
        </p:txBody>
      </p:sp>
    </p:spTree>
    <p:extLst>
      <p:ext uri="{BB962C8B-B14F-4D97-AF65-F5344CB8AC3E}">
        <p14:creationId xmlns:p14="http://schemas.microsoft.com/office/powerpoint/2010/main" val="3818792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basel-am-rhein.rotary1980.ch/de/" TargetMode="External"/><Relationship Id="rId2" Type="http://schemas.openxmlformats.org/officeDocument/2006/relationships/hyperlink" Target="https://rc-geneve-international.org/en/"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E226ED7B-209A-4A15-8E90-74964B161279}"/>
              </a:ext>
            </a:extLst>
          </p:cNvPr>
          <p:cNvPicPr>
            <a:picLocks noChangeAspect="1"/>
          </p:cNvPicPr>
          <p:nvPr/>
        </p:nvPicPr>
        <p:blipFill rotWithShape="1">
          <a:blip r:embed="rId2"/>
          <a:srcRect l="7278" t="13734" r="5972" b="66533"/>
          <a:stretch/>
        </p:blipFill>
        <p:spPr>
          <a:xfrm>
            <a:off x="1083160" y="1768098"/>
            <a:ext cx="9518904" cy="1353312"/>
          </a:xfrm>
          <a:prstGeom prst="rect">
            <a:avLst/>
          </a:prstGeom>
          <a:ln>
            <a:solidFill>
              <a:schemeClr val="accent1"/>
            </a:solidFill>
          </a:ln>
        </p:spPr>
      </p:pic>
      <p:sp>
        <p:nvSpPr>
          <p:cNvPr id="6" name="textruta 5">
            <a:extLst>
              <a:ext uri="{FF2B5EF4-FFF2-40B4-BE49-F238E27FC236}">
                <a16:creationId xmlns:a16="http://schemas.microsoft.com/office/drawing/2014/main" id="{61067160-F754-41F0-8EAB-B43601495E67}"/>
              </a:ext>
            </a:extLst>
          </p:cNvPr>
          <p:cNvSpPr txBox="1"/>
          <p:nvPr/>
        </p:nvSpPr>
        <p:spPr>
          <a:xfrm>
            <a:off x="1057592" y="914399"/>
            <a:ext cx="9544472" cy="646331"/>
          </a:xfrm>
          <a:prstGeom prst="rect">
            <a:avLst/>
          </a:prstGeom>
          <a:noFill/>
        </p:spPr>
        <p:txBody>
          <a:bodyPr wrap="none" rtlCol="0">
            <a:spAutoFit/>
          </a:bodyPr>
          <a:lstStyle/>
          <a:p>
            <a:r>
              <a:rPr lang="sv-SE" dirty="0"/>
              <a:t>Hemsidan består av </a:t>
            </a:r>
            <a:r>
              <a:rPr lang="sv-SE" b="1" dirty="0"/>
              <a:t>sex olika delar</a:t>
            </a:r>
            <a:r>
              <a:rPr lang="sv-SE" dirty="0"/>
              <a:t>, överst hittar du det vi kallar överdel:</a:t>
            </a:r>
          </a:p>
          <a:p>
            <a:r>
              <a:rPr lang="sv-SE" dirty="0"/>
              <a:t>Här finns klubbnamnet, språk du vill använda, inloggning, navigering, programmen och sociala länkar</a:t>
            </a:r>
          </a:p>
        </p:txBody>
      </p:sp>
      <p:pic>
        <p:nvPicPr>
          <p:cNvPr id="8" name="Bildobjekt 7">
            <a:extLst>
              <a:ext uri="{FF2B5EF4-FFF2-40B4-BE49-F238E27FC236}">
                <a16:creationId xmlns:a16="http://schemas.microsoft.com/office/drawing/2014/main" id="{4B0B8A76-DD82-47C9-A5FF-2A35EB332A40}"/>
              </a:ext>
            </a:extLst>
          </p:cNvPr>
          <p:cNvPicPr>
            <a:picLocks noChangeAspect="1"/>
          </p:cNvPicPr>
          <p:nvPr/>
        </p:nvPicPr>
        <p:blipFill rotWithShape="1">
          <a:blip r:embed="rId3"/>
          <a:srcRect l="10408" t="14458" r="2608" b="65808"/>
          <a:stretch/>
        </p:blipFill>
        <p:spPr>
          <a:xfrm>
            <a:off x="1057592" y="4329629"/>
            <a:ext cx="9544472" cy="1353312"/>
          </a:xfrm>
          <a:prstGeom prst="rect">
            <a:avLst/>
          </a:prstGeom>
          <a:ln>
            <a:solidFill>
              <a:schemeClr val="accent1"/>
            </a:solidFill>
          </a:ln>
        </p:spPr>
      </p:pic>
      <p:sp>
        <p:nvSpPr>
          <p:cNvPr id="9" name="textruta 8">
            <a:extLst>
              <a:ext uri="{FF2B5EF4-FFF2-40B4-BE49-F238E27FC236}">
                <a16:creationId xmlns:a16="http://schemas.microsoft.com/office/drawing/2014/main" id="{9B5E4C2A-6513-4928-9D7C-E0D800A97C26}"/>
              </a:ext>
            </a:extLst>
          </p:cNvPr>
          <p:cNvSpPr txBox="1"/>
          <p:nvPr/>
        </p:nvSpPr>
        <p:spPr>
          <a:xfrm>
            <a:off x="1083160" y="3429000"/>
            <a:ext cx="8839151" cy="646331"/>
          </a:xfrm>
          <a:prstGeom prst="rect">
            <a:avLst/>
          </a:prstGeom>
          <a:noFill/>
        </p:spPr>
        <p:txBody>
          <a:bodyPr wrap="none" rtlCol="0">
            <a:spAutoFit/>
          </a:bodyPr>
          <a:lstStyle/>
          <a:p>
            <a:r>
              <a:rPr lang="sv-SE" dirty="0"/>
              <a:t>När du loggat in ser du även ditt namn, en sökfunktion, dina klubbmedlemmar, mina klubbar.</a:t>
            </a:r>
          </a:p>
          <a:p>
            <a:r>
              <a:rPr lang="sv-SE" dirty="0"/>
              <a:t>Du kan lägga in fler sociala medier och en gåvoknapp om du vill.</a:t>
            </a:r>
          </a:p>
        </p:txBody>
      </p:sp>
      <p:sp>
        <p:nvSpPr>
          <p:cNvPr id="2" name="textruta 1">
            <a:extLst>
              <a:ext uri="{FF2B5EF4-FFF2-40B4-BE49-F238E27FC236}">
                <a16:creationId xmlns:a16="http://schemas.microsoft.com/office/drawing/2014/main" id="{95F80900-67E5-457C-942D-D25F4E28A2E6}"/>
              </a:ext>
            </a:extLst>
          </p:cNvPr>
          <p:cNvSpPr txBox="1"/>
          <p:nvPr/>
        </p:nvSpPr>
        <p:spPr>
          <a:xfrm>
            <a:off x="1057592" y="441383"/>
            <a:ext cx="2914965" cy="369332"/>
          </a:xfrm>
          <a:prstGeom prst="rect">
            <a:avLst/>
          </a:prstGeom>
          <a:noFill/>
        </p:spPr>
        <p:txBody>
          <a:bodyPr wrap="none" rtlCol="0">
            <a:spAutoFit/>
          </a:bodyPr>
          <a:lstStyle/>
          <a:p>
            <a:r>
              <a:rPr lang="sv-SE" b="1" dirty="0"/>
              <a:t>Lite om hemsidans utseende</a:t>
            </a:r>
          </a:p>
        </p:txBody>
      </p:sp>
    </p:spTree>
    <p:extLst>
      <p:ext uri="{BB962C8B-B14F-4D97-AF65-F5344CB8AC3E}">
        <p14:creationId xmlns:p14="http://schemas.microsoft.com/office/powerpoint/2010/main" val="2331284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454059C-6213-4EA1-A888-262C9755738E}"/>
              </a:ext>
            </a:extLst>
          </p:cNvPr>
          <p:cNvPicPr>
            <a:picLocks noChangeAspect="1"/>
          </p:cNvPicPr>
          <p:nvPr/>
        </p:nvPicPr>
        <p:blipFill rotWithShape="1">
          <a:blip r:embed="rId2"/>
          <a:srcRect l="5991" t="15261" r="8366" b="45863"/>
          <a:stretch/>
        </p:blipFill>
        <p:spPr>
          <a:xfrm>
            <a:off x="892366" y="1056710"/>
            <a:ext cx="9397388" cy="2666082"/>
          </a:xfrm>
          <a:prstGeom prst="rect">
            <a:avLst/>
          </a:prstGeom>
          <a:ln>
            <a:solidFill>
              <a:schemeClr val="accent1"/>
            </a:solidFill>
          </a:ln>
        </p:spPr>
      </p:pic>
      <p:sp>
        <p:nvSpPr>
          <p:cNvPr id="5" name="textruta 4">
            <a:extLst>
              <a:ext uri="{FF2B5EF4-FFF2-40B4-BE49-F238E27FC236}">
                <a16:creationId xmlns:a16="http://schemas.microsoft.com/office/drawing/2014/main" id="{98039A8B-5906-4A19-B24D-C9EC4E4A96C9}"/>
              </a:ext>
            </a:extLst>
          </p:cNvPr>
          <p:cNvSpPr txBox="1"/>
          <p:nvPr/>
        </p:nvSpPr>
        <p:spPr>
          <a:xfrm>
            <a:off x="831774" y="410379"/>
            <a:ext cx="9518573" cy="646331"/>
          </a:xfrm>
          <a:prstGeom prst="rect">
            <a:avLst/>
          </a:prstGeom>
          <a:noFill/>
        </p:spPr>
        <p:txBody>
          <a:bodyPr wrap="square" rtlCol="0">
            <a:spAutoFit/>
          </a:bodyPr>
          <a:lstStyle/>
          <a:p>
            <a:r>
              <a:rPr lang="sv-SE" dirty="0"/>
              <a:t>Under överdelen börjar möjligheten att lägga in olika bilder. Du kan lägga in en banner, bara en bild som syns hela tiden, eller ett bildspel/skjutreglage med </a:t>
            </a:r>
            <a:r>
              <a:rPr lang="sv-SE" dirty="0" err="1"/>
              <a:t>rotarande</a:t>
            </a:r>
            <a:r>
              <a:rPr lang="sv-SE" dirty="0"/>
              <a:t> bilder. Undvik att lägga in banner!</a:t>
            </a:r>
          </a:p>
        </p:txBody>
      </p:sp>
      <p:pic>
        <p:nvPicPr>
          <p:cNvPr id="7" name="Bildobjekt 6">
            <a:extLst>
              <a:ext uri="{FF2B5EF4-FFF2-40B4-BE49-F238E27FC236}">
                <a16:creationId xmlns:a16="http://schemas.microsoft.com/office/drawing/2014/main" id="{A37AA865-0C63-4275-B7D4-C4C90C31A276}"/>
              </a:ext>
            </a:extLst>
          </p:cNvPr>
          <p:cNvPicPr>
            <a:picLocks noChangeAspect="1"/>
          </p:cNvPicPr>
          <p:nvPr/>
        </p:nvPicPr>
        <p:blipFill rotWithShape="1">
          <a:blip r:embed="rId3"/>
          <a:srcRect l="9304" t="14940" r="6359" b="46185"/>
          <a:stretch/>
        </p:blipFill>
        <p:spPr>
          <a:xfrm>
            <a:off x="892366" y="3982598"/>
            <a:ext cx="9254169" cy="2666082"/>
          </a:xfrm>
          <a:prstGeom prst="rect">
            <a:avLst/>
          </a:prstGeom>
          <a:ln>
            <a:solidFill>
              <a:schemeClr val="accent1"/>
            </a:solidFill>
          </a:ln>
        </p:spPr>
      </p:pic>
    </p:spTree>
    <p:extLst>
      <p:ext uri="{BB962C8B-B14F-4D97-AF65-F5344CB8AC3E}">
        <p14:creationId xmlns:p14="http://schemas.microsoft.com/office/powerpoint/2010/main" val="156648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3FE4447-8AE5-482C-893F-2DDA0254A13F}"/>
              </a:ext>
            </a:extLst>
          </p:cNvPr>
          <p:cNvPicPr>
            <a:picLocks noChangeAspect="1"/>
          </p:cNvPicPr>
          <p:nvPr/>
        </p:nvPicPr>
        <p:blipFill rotWithShape="1">
          <a:blip r:embed="rId2"/>
          <a:srcRect l="770" t="24738" r="2343" b="11326"/>
          <a:stretch/>
        </p:blipFill>
        <p:spPr>
          <a:xfrm>
            <a:off x="780361" y="1410159"/>
            <a:ext cx="10631278" cy="4384713"/>
          </a:xfrm>
          <a:prstGeom prst="rect">
            <a:avLst/>
          </a:prstGeom>
          <a:ln>
            <a:solidFill>
              <a:schemeClr val="accent1"/>
            </a:solidFill>
          </a:ln>
        </p:spPr>
      </p:pic>
      <p:sp>
        <p:nvSpPr>
          <p:cNvPr id="4" name="textruta 3">
            <a:extLst>
              <a:ext uri="{FF2B5EF4-FFF2-40B4-BE49-F238E27FC236}">
                <a16:creationId xmlns:a16="http://schemas.microsoft.com/office/drawing/2014/main" id="{43EFF6AC-EFBA-4F9E-9C49-9E0D09EF4DD4}"/>
              </a:ext>
            </a:extLst>
          </p:cNvPr>
          <p:cNvSpPr txBox="1"/>
          <p:nvPr/>
        </p:nvSpPr>
        <p:spPr>
          <a:xfrm>
            <a:off x="780361" y="401013"/>
            <a:ext cx="8933151" cy="923330"/>
          </a:xfrm>
          <a:prstGeom prst="rect">
            <a:avLst/>
          </a:prstGeom>
          <a:noFill/>
        </p:spPr>
        <p:txBody>
          <a:bodyPr wrap="none" rtlCol="0">
            <a:spAutoFit/>
          </a:bodyPr>
          <a:lstStyle/>
          <a:p>
            <a:r>
              <a:rPr lang="sv-SE" dirty="0"/>
              <a:t>Här är ett exempel på vad som kan finnas i bildspelet, rör sig själv med 10 sekunders intervall.</a:t>
            </a:r>
          </a:p>
          <a:p>
            <a:r>
              <a:rPr lang="sv-SE" dirty="0"/>
              <a:t>Man kan även skynda på genom att trycka på den blå pilen.</a:t>
            </a:r>
          </a:p>
          <a:p>
            <a:r>
              <a:rPr lang="sv-SE" dirty="0"/>
              <a:t>I bildspelet kan man lägga både bild och text.</a:t>
            </a:r>
          </a:p>
        </p:txBody>
      </p:sp>
    </p:spTree>
    <p:extLst>
      <p:ext uri="{BB962C8B-B14F-4D97-AF65-F5344CB8AC3E}">
        <p14:creationId xmlns:p14="http://schemas.microsoft.com/office/powerpoint/2010/main" val="3738183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BFEE583-0366-4E2E-B597-85EEFFF710F0}"/>
              </a:ext>
            </a:extLst>
          </p:cNvPr>
          <p:cNvPicPr>
            <a:picLocks noChangeAspect="1"/>
          </p:cNvPicPr>
          <p:nvPr/>
        </p:nvPicPr>
        <p:blipFill rotWithShape="1">
          <a:blip r:embed="rId2"/>
          <a:srcRect l="6893" t="19277" r="3949" b="25622"/>
          <a:stretch/>
        </p:blipFill>
        <p:spPr>
          <a:xfrm>
            <a:off x="1094342" y="2049137"/>
            <a:ext cx="9782978" cy="3778786"/>
          </a:xfrm>
          <a:prstGeom prst="rect">
            <a:avLst/>
          </a:prstGeom>
          <a:ln>
            <a:solidFill>
              <a:schemeClr val="accent1"/>
            </a:solidFill>
          </a:ln>
        </p:spPr>
      </p:pic>
      <p:sp>
        <p:nvSpPr>
          <p:cNvPr id="4" name="textruta 3">
            <a:extLst>
              <a:ext uri="{FF2B5EF4-FFF2-40B4-BE49-F238E27FC236}">
                <a16:creationId xmlns:a16="http://schemas.microsoft.com/office/drawing/2014/main" id="{54FAB2D7-1C60-4CBA-839A-877249EE2602}"/>
              </a:ext>
            </a:extLst>
          </p:cNvPr>
          <p:cNvSpPr txBox="1"/>
          <p:nvPr/>
        </p:nvSpPr>
        <p:spPr>
          <a:xfrm>
            <a:off x="1204511" y="672029"/>
            <a:ext cx="9977609" cy="923330"/>
          </a:xfrm>
          <a:prstGeom prst="rect">
            <a:avLst/>
          </a:prstGeom>
          <a:noFill/>
        </p:spPr>
        <p:txBody>
          <a:bodyPr wrap="square" rtlCol="0">
            <a:spAutoFit/>
          </a:bodyPr>
          <a:lstStyle/>
          <a:p>
            <a:r>
              <a:rPr lang="sv-SE" dirty="0"/>
              <a:t>Under banner/bildspelet kommer det vi kallar för karusell, där man kan lägga in program, händelser, aktiviteter, veckobrev mm. Här blir det en mindre bild och en text. Om man trycker på aktiviteten kommer man till sidan där det finns mer information. Här rullar man aktiviteterna själv med pilarna</a:t>
            </a:r>
          </a:p>
        </p:txBody>
      </p:sp>
    </p:spTree>
    <p:extLst>
      <p:ext uri="{BB962C8B-B14F-4D97-AF65-F5344CB8AC3E}">
        <p14:creationId xmlns:p14="http://schemas.microsoft.com/office/powerpoint/2010/main" val="1216489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44072A8-6741-441B-BC0E-9C5F7CB41981}"/>
              </a:ext>
            </a:extLst>
          </p:cNvPr>
          <p:cNvPicPr>
            <a:picLocks noChangeAspect="1"/>
          </p:cNvPicPr>
          <p:nvPr/>
        </p:nvPicPr>
        <p:blipFill rotWithShape="1">
          <a:blip r:embed="rId2"/>
          <a:srcRect l="2678" t="24900" r="8166" b="9719"/>
          <a:stretch/>
        </p:blipFill>
        <p:spPr>
          <a:xfrm>
            <a:off x="422650" y="1597446"/>
            <a:ext cx="11056926" cy="5067758"/>
          </a:xfrm>
          <a:prstGeom prst="rect">
            <a:avLst/>
          </a:prstGeom>
          <a:ln>
            <a:solidFill>
              <a:schemeClr val="accent1"/>
            </a:solidFill>
          </a:ln>
        </p:spPr>
      </p:pic>
      <p:sp>
        <p:nvSpPr>
          <p:cNvPr id="4" name="textruta 3">
            <a:extLst>
              <a:ext uri="{FF2B5EF4-FFF2-40B4-BE49-F238E27FC236}">
                <a16:creationId xmlns:a16="http://schemas.microsoft.com/office/drawing/2014/main" id="{180D8613-3BA7-4916-ABC7-3E5ADD247312}"/>
              </a:ext>
            </a:extLst>
          </p:cNvPr>
          <p:cNvSpPr txBox="1"/>
          <p:nvPr/>
        </p:nvSpPr>
        <p:spPr>
          <a:xfrm>
            <a:off x="958467" y="749147"/>
            <a:ext cx="10521109" cy="646331"/>
          </a:xfrm>
          <a:prstGeom prst="rect">
            <a:avLst/>
          </a:prstGeom>
          <a:noFill/>
        </p:spPr>
        <p:txBody>
          <a:bodyPr wrap="square" rtlCol="0">
            <a:spAutoFit/>
          </a:bodyPr>
          <a:lstStyle/>
          <a:p>
            <a:r>
              <a:rPr lang="sv-SE" dirty="0"/>
              <a:t>Under karusellen kommer en fri text/bild yta där man kan skriva lite om klubben. Mycket om man vill eller mindre om man tycker.</a:t>
            </a:r>
          </a:p>
        </p:txBody>
      </p:sp>
    </p:spTree>
    <p:extLst>
      <p:ext uri="{BB962C8B-B14F-4D97-AF65-F5344CB8AC3E}">
        <p14:creationId xmlns:p14="http://schemas.microsoft.com/office/powerpoint/2010/main" val="400916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95BAA33-098A-4771-AC94-F468359C3B49}"/>
              </a:ext>
            </a:extLst>
          </p:cNvPr>
          <p:cNvPicPr>
            <a:picLocks noChangeAspect="1"/>
          </p:cNvPicPr>
          <p:nvPr/>
        </p:nvPicPr>
        <p:blipFill rotWithShape="1">
          <a:blip r:embed="rId2"/>
          <a:srcRect l="669" t="40161" r="1138" b="4899"/>
          <a:stretch/>
        </p:blipFill>
        <p:spPr>
          <a:xfrm>
            <a:off x="506776" y="2005069"/>
            <a:ext cx="10774496" cy="3767770"/>
          </a:xfrm>
          <a:prstGeom prst="rect">
            <a:avLst/>
          </a:prstGeom>
        </p:spPr>
      </p:pic>
      <p:sp>
        <p:nvSpPr>
          <p:cNvPr id="4" name="textruta 3">
            <a:extLst>
              <a:ext uri="{FF2B5EF4-FFF2-40B4-BE49-F238E27FC236}">
                <a16:creationId xmlns:a16="http://schemas.microsoft.com/office/drawing/2014/main" id="{E466E9DC-E464-4929-8AE2-318280A99251}"/>
              </a:ext>
            </a:extLst>
          </p:cNvPr>
          <p:cNvSpPr txBox="1"/>
          <p:nvPr/>
        </p:nvSpPr>
        <p:spPr>
          <a:xfrm>
            <a:off x="870333" y="1200839"/>
            <a:ext cx="10295062" cy="369332"/>
          </a:xfrm>
          <a:prstGeom prst="rect">
            <a:avLst/>
          </a:prstGeom>
          <a:noFill/>
        </p:spPr>
        <p:txBody>
          <a:bodyPr wrap="none" rtlCol="0">
            <a:spAutoFit/>
          </a:bodyPr>
          <a:lstStyle/>
          <a:p>
            <a:r>
              <a:rPr lang="sv-SE" dirty="0"/>
              <a:t>Bottendelen, under textdelen, innehåller mötestid och mötesplats, karta, ruttplanerare och kontaktuppgifter</a:t>
            </a:r>
          </a:p>
        </p:txBody>
      </p:sp>
      <p:sp>
        <p:nvSpPr>
          <p:cNvPr id="5" name="Ellips 4">
            <a:extLst>
              <a:ext uri="{FF2B5EF4-FFF2-40B4-BE49-F238E27FC236}">
                <a16:creationId xmlns:a16="http://schemas.microsoft.com/office/drawing/2014/main" id="{2088E394-C240-458A-8039-31718C2046CB}"/>
              </a:ext>
            </a:extLst>
          </p:cNvPr>
          <p:cNvSpPr/>
          <p:nvPr/>
        </p:nvSpPr>
        <p:spPr>
          <a:xfrm>
            <a:off x="9004214" y="4572000"/>
            <a:ext cx="936434" cy="925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91233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BD502A9-3076-4534-A908-23F2DC3D47E2}"/>
              </a:ext>
            </a:extLst>
          </p:cNvPr>
          <p:cNvPicPr>
            <a:picLocks noChangeAspect="1"/>
          </p:cNvPicPr>
          <p:nvPr/>
        </p:nvPicPr>
        <p:blipFill rotWithShape="1">
          <a:blip r:embed="rId2"/>
          <a:srcRect l="10910" t="13012" r="1038" b="3775"/>
          <a:stretch/>
        </p:blipFill>
        <p:spPr>
          <a:xfrm>
            <a:off x="782197" y="859315"/>
            <a:ext cx="9661793" cy="5706738"/>
          </a:xfrm>
          <a:prstGeom prst="rect">
            <a:avLst/>
          </a:prstGeom>
          <a:ln>
            <a:solidFill>
              <a:schemeClr val="accent1"/>
            </a:solidFill>
          </a:ln>
        </p:spPr>
      </p:pic>
      <p:sp>
        <p:nvSpPr>
          <p:cNvPr id="6" name="Rektangel 5">
            <a:extLst>
              <a:ext uri="{FF2B5EF4-FFF2-40B4-BE49-F238E27FC236}">
                <a16:creationId xmlns:a16="http://schemas.microsoft.com/office/drawing/2014/main" id="{AB7C81B8-ACD3-4F61-B52E-53BD824A22E9}"/>
              </a:ext>
            </a:extLst>
          </p:cNvPr>
          <p:cNvSpPr/>
          <p:nvPr/>
        </p:nvSpPr>
        <p:spPr>
          <a:xfrm>
            <a:off x="7205031" y="1255923"/>
            <a:ext cx="2533880" cy="54533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B4D67FA5-D7A2-419A-A4FA-C95C0F43DB8E}"/>
              </a:ext>
            </a:extLst>
          </p:cNvPr>
          <p:cNvSpPr txBox="1"/>
          <p:nvPr/>
        </p:nvSpPr>
        <p:spPr>
          <a:xfrm>
            <a:off x="892365" y="413401"/>
            <a:ext cx="7130222" cy="369332"/>
          </a:xfrm>
          <a:prstGeom prst="rect">
            <a:avLst/>
          </a:prstGeom>
          <a:noFill/>
        </p:spPr>
        <p:txBody>
          <a:bodyPr wrap="none" rtlCol="0">
            <a:spAutoFit/>
          </a:bodyPr>
          <a:lstStyle/>
          <a:p>
            <a:r>
              <a:rPr lang="sv-SE" dirty="0"/>
              <a:t>Till höger finns en spalt där man kan lägga in det klubben tycker är viktigt. </a:t>
            </a:r>
          </a:p>
        </p:txBody>
      </p:sp>
    </p:spTree>
    <p:extLst>
      <p:ext uri="{BB962C8B-B14F-4D97-AF65-F5344CB8AC3E}">
        <p14:creationId xmlns:p14="http://schemas.microsoft.com/office/powerpoint/2010/main" val="3776282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356065A1-0BE7-4A41-BA23-8DB3F167F4C2}"/>
              </a:ext>
            </a:extLst>
          </p:cNvPr>
          <p:cNvSpPr txBox="1"/>
          <p:nvPr/>
        </p:nvSpPr>
        <p:spPr>
          <a:xfrm>
            <a:off x="727113" y="473725"/>
            <a:ext cx="9513566" cy="5786199"/>
          </a:xfrm>
          <a:prstGeom prst="rect">
            <a:avLst/>
          </a:prstGeom>
          <a:noFill/>
        </p:spPr>
        <p:txBody>
          <a:bodyPr wrap="none" rtlCol="0">
            <a:spAutoFit/>
          </a:bodyPr>
          <a:lstStyle/>
          <a:p>
            <a:r>
              <a:rPr lang="sv-SE" sz="2000" dirty="0"/>
              <a:t>Detta blev hemsidan i sina 6 olika delar</a:t>
            </a:r>
          </a:p>
          <a:p>
            <a:pPr marL="342900" indent="-342900">
              <a:buFont typeface="+mj-lt"/>
              <a:buAutoNum type="arabicPeriod"/>
            </a:pPr>
            <a:r>
              <a:rPr lang="sv-SE" sz="2000" dirty="0"/>
              <a:t>Överdel</a:t>
            </a:r>
          </a:p>
          <a:p>
            <a:pPr marL="342900" indent="-342900">
              <a:buFont typeface="+mj-lt"/>
              <a:buAutoNum type="arabicPeriod"/>
            </a:pPr>
            <a:r>
              <a:rPr lang="sv-SE" sz="2000" dirty="0"/>
              <a:t>Banner eller bildspel</a:t>
            </a:r>
          </a:p>
          <a:p>
            <a:pPr marL="342900" indent="-342900">
              <a:buFont typeface="+mj-lt"/>
              <a:buAutoNum type="arabicPeriod"/>
            </a:pPr>
            <a:r>
              <a:rPr lang="sv-SE" sz="2000" dirty="0"/>
              <a:t>Karusell</a:t>
            </a:r>
          </a:p>
          <a:p>
            <a:pPr marL="342900" indent="-342900">
              <a:buFont typeface="+mj-lt"/>
              <a:buAutoNum type="arabicPeriod"/>
            </a:pPr>
            <a:r>
              <a:rPr lang="sv-SE" sz="2000" dirty="0"/>
              <a:t>Text och bild del</a:t>
            </a:r>
          </a:p>
          <a:p>
            <a:pPr marL="342900" indent="-342900">
              <a:buFont typeface="+mj-lt"/>
              <a:buAutoNum type="arabicPeriod"/>
            </a:pPr>
            <a:r>
              <a:rPr lang="sv-SE" sz="2000" dirty="0"/>
              <a:t>Nederdel </a:t>
            </a:r>
          </a:p>
          <a:p>
            <a:pPr marL="342900" indent="-342900">
              <a:buFont typeface="+mj-lt"/>
              <a:buAutoNum type="arabicPeriod"/>
            </a:pPr>
            <a:r>
              <a:rPr lang="sv-SE" sz="2000" dirty="0"/>
              <a:t>Högerspalt</a:t>
            </a:r>
          </a:p>
          <a:p>
            <a:endParaRPr lang="sv-SE" sz="2000" dirty="0"/>
          </a:p>
          <a:p>
            <a:r>
              <a:rPr lang="sv-SE" sz="2000" dirty="0"/>
              <a:t>Nu gäller det bara att förstå vart i Polaris Administrationen man lägger in de olika delarna.</a:t>
            </a:r>
          </a:p>
          <a:p>
            <a:r>
              <a:rPr lang="sv-SE" sz="2000" dirty="0"/>
              <a:t>Men det finns möjlighet att testa på, det finns inget fel, bara testa.</a:t>
            </a:r>
          </a:p>
          <a:p>
            <a:r>
              <a:rPr lang="sv-SE" sz="2000" dirty="0"/>
              <a:t>Det mesta ligger i Blå panelen</a:t>
            </a:r>
          </a:p>
          <a:p>
            <a:pPr marL="342900" indent="-342900">
              <a:buFont typeface="+mj-lt"/>
              <a:buAutoNum type="arabicPeriod"/>
            </a:pPr>
            <a:r>
              <a:rPr lang="sv-SE" sz="2000" dirty="0"/>
              <a:t>Hemsida</a:t>
            </a:r>
          </a:p>
          <a:p>
            <a:pPr marL="342900" indent="-342900">
              <a:buFont typeface="+mj-lt"/>
              <a:buAutoNum type="arabicPeriod"/>
            </a:pPr>
            <a:r>
              <a:rPr lang="sv-SE" sz="2000" dirty="0"/>
              <a:t>Min klubb</a:t>
            </a:r>
          </a:p>
          <a:p>
            <a:pPr marL="342900" indent="-342900">
              <a:buFont typeface="+mj-lt"/>
              <a:buAutoNum type="arabicPeriod"/>
            </a:pPr>
            <a:r>
              <a:rPr lang="sv-SE" sz="2000" dirty="0"/>
              <a:t>Information om klubb</a:t>
            </a:r>
          </a:p>
          <a:p>
            <a:endParaRPr lang="sv-SE" dirty="0"/>
          </a:p>
          <a:p>
            <a:r>
              <a:rPr lang="sv-SE" dirty="0"/>
              <a:t>Detta blev sidan i delar, vill du se en sida som varit igång ett tag se t ex</a:t>
            </a:r>
          </a:p>
          <a:p>
            <a:r>
              <a:rPr lang="sv-SE" dirty="0">
                <a:hlinkClick r:id="rId2"/>
              </a:rPr>
              <a:t>https://rc-geneve-international.org/en/</a:t>
            </a:r>
            <a:r>
              <a:rPr lang="sv-SE" dirty="0"/>
              <a:t> </a:t>
            </a:r>
          </a:p>
          <a:p>
            <a:r>
              <a:rPr lang="sv-SE" dirty="0">
                <a:hlinkClick r:id="rId3"/>
              </a:rPr>
              <a:t>https://basel-am-rhein.rotary1980.ch/de/</a:t>
            </a:r>
            <a:endParaRPr lang="sv-SE" dirty="0"/>
          </a:p>
          <a:p>
            <a:endParaRPr lang="sv-SE" dirty="0"/>
          </a:p>
        </p:txBody>
      </p:sp>
    </p:spTree>
    <p:extLst>
      <p:ext uri="{BB962C8B-B14F-4D97-AF65-F5344CB8AC3E}">
        <p14:creationId xmlns:p14="http://schemas.microsoft.com/office/powerpoint/2010/main" val="99211409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368</Words>
  <Application>Microsoft Office PowerPoint</Application>
  <PresentationFormat>Bredbild</PresentationFormat>
  <Paragraphs>31</Paragraphs>
  <Slides>8</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Ulf Andersson</dc:creator>
  <cp:lastModifiedBy>Ulf Andersson</cp:lastModifiedBy>
  <cp:revision>4</cp:revision>
  <dcterms:created xsi:type="dcterms:W3CDTF">2022-04-25T12:04:16Z</dcterms:created>
  <dcterms:modified xsi:type="dcterms:W3CDTF">2022-04-26T11:06:09Z</dcterms:modified>
</cp:coreProperties>
</file>