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7" autoAdjust="0"/>
  </p:normalViewPr>
  <p:slideViewPr>
    <p:cSldViewPr snapToGrid="0">
      <p:cViewPr varScale="1">
        <p:scale>
          <a:sx n="104" d="100"/>
          <a:sy n="10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4:26:2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2426 131 24575,'-3'-2'0,"0"0"0,0 1 0,0-1 0,-1 1 0,1-1 0,-1 1 0,0 0 0,0-1 0,0 1 0,0 0 0,-1 0 0,1 0 0,-1 0 0,-4 0 0,-79-9 0,28 4 0,-34-8 0,42 5 0,-1 2 0,-100-9 0,-355-8 0,234 14 0,41 1 0,-258 3 0,481 6 0,0 1 0,0 0 0,0 0 0,0 0 0,1 0 0,-1 0 0,1 1 0,0 0 0,0 0 0,0 0 0,0 0 0,1 0 0,0 0 0,1 1 0,-12 4 0,-6 4 0,1 0 0,-38 24 0,49-26 0,0 0 0,2 1 0,0-1 0,2 1 0,1 0 0,1 0 0,1 1 0,2-1 0,-3 17 0,6 9 0,14 52 0,-8-63 0,1 5 0,3 0 0,3-1 0,43 55 0,-46-73 0,2 0 0,1-1 0,1 0 0,1 0 0,2 0 0,0 0 0,2-1 0,0 0 0,2-1 0,0 0 0,2 0 0,0 0 0,35 9 0,15-1 0,1 0 0,2-2 0,2-1 0,1-1 0,86 8 0,-41-9 0,2-1 0,206 4 0,-180-9 0,0-4 0,166-6 0,-287 4 0,-1-1 0,1 0 0,-1-1 0,0 0 0,51-9 0,-70 10 0,1 0 0,-1-1 0,0 1 0,-1-1 0,1 0 0,-1 1 0,-1-2 0,0 1 0,0 0 0,0-1 0,-1 1 0,0-1 0,-1 0 0,0 0 0,-1 0 0,0 0 0,6-7 0,-4-1 0,-1 1 0,-2-1 0,1-20 0,-11-37 0,1 28 0,3 20 0,2-71 0,3 79 0,1 1 0,1-1 0,2 1 0,1-1 0,15-14 0,-14 18-195,-1 0 0,-2 0 0,0 0 0,-2-1 0,0 1 0,0-17 0,-4 14-6631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02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03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03.8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13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13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18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1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18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0:2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14:23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521 450 24575,'-9'2'0,"-1"0"0,1 1 0,0 0 0,0 0 0,1 1 0,-1 0 0,1 1 0,0 0 0,0 0 0,-10 9 0,4-4 0,0-2 0,1 1 0,1 1 0,-1 0 0,2 0 0,-1 1 0,2 1 0,-1 0 0,1 0 0,1 1 0,1 0 0,-1 1 0,2 0 0,-8 20 0,6-8 0,1 1 0,2 0 0,1 1 0,-3 48 0,8 116 0,2-87 0,0-87 0,0 1 0,1-1 0,0 0 0,2 0 0,0-1 0,1 0 0,1 1 0,0-2 0,1 1 0,1-1 0,1-1 0,0 1 0,1-2 0,1 1 0,0-2 0,17 16 0,-4-6 0,1-1 0,1-1 0,1-2 0,1 0 0,0-2 0,1-2 0,1 0 0,33 10 0,58 12 0,1-6 0,228 28 0,261-30 0,-507-28 0,-8 1 0,174-20 0,-262 17 0,0-1 0,0 0 0,0-1 0,0 1 0,-1-2 0,1 1 0,-1-1 0,0-1 0,0 1 0,0-1 0,0-1 0,-1 0 0,0 0 0,7-8 0,-7 6 0,-1 0 0,0-1 0,-1 0 0,0-1 0,0 1 0,-1-1 0,0 0 0,-1 0 0,0 0 0,-1 0 0,3-21 0,0-52 0,-3-1 0,-10-86 0,3 126 0,-1 0 0,-3 0 0,-1 1 0,-3 1 0,-1 0 0,-2 1 0,-32-59 0,6 25 0,-3 3 0,-105-130 0,135 183 0,-1 0 0,0 1 0,-1 1 0,-1 0 0,0 2 0,-1 0 0,-1 1 0,-1 0 0,-39-18 0,7 13 0,0 3 0,-1 2 0,-61-8 0,-171-9 0,61 9 0,-572-126 0,755 137 0,14 2 0,0 2 0,0 1 0,-1 1 0,1 1 0,-1 2 0,-49 1 0,74 2 0,1-1 0,0 0 0,0 1 0,0 0 0,0 0 0,1 0 0,-1 0 0,0 0 0,0 1 0,1-1 0,-1 1 0,0 0 0,1 0 0,0-1 0,-1 2 0,1-1 0,0 0 0,-3 5 0,4-5 0,0-1 0,1 1 0,-1 0 0,1 0 0,0-1 0,0 1 0,0 0 0,0 0 0,0-1 0,0 1 0,0 0 0,0 0 0,1-1 0,-1 1 0,0 0 0,1-1 0,0 1 0,-1 0 0,1-1 0,0 1 0,0-1 0,0 1 0,0-1 0,0 0 0,0 1 0,0-1 0,1 0 0,-1 0 0,0 0 0,1 1 0,-1-2 0,1 1 0,2 1 0,5 4-252,1 0-1,1-1 0,16 6 0,-23-9-101,31 11-6472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4:29:5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2671 124 24575,'-83'0'0,"-87"-14"0,130 9 0,1-3 0,0-1 0,0-2 0,-46-20 0,58 21 0,0 1 0,-1 2 0,0 0 0,0 2 0,0 1 0,0 2 0,-1 0 0,-45 4 0,-17 7 0,-113 26 0,174-29 0,-722 152 0,599-128 0,-201 34 0,340-62 0,-18 2 0,1 2 0,-1 2 0,-41 14 0,67-20 0,-1 1 0,1-1 0,0 1 0,0 1 0,0-1 0,0 1 0,1 0 0,-1 0 0,1 1 0,0-1 0,0 1 0,0 0 0,1 1 0,0-1 0,0 1 0,0 0 0,1 0 0,0 0 0,0 0 0,1 1 0,-1-1 0,0 8 0,0 14 0,1 1 0,2-1 0,1 1 0,1 0 0,1-1 0,2 1 0,1-1 0,11 33 0,-15-55 0,0 0 0,1-1 0,0 1 0,0-1 0,0 0 0,0 0 0,1 0 0,0 0 0,0-1 0,0 0 0,0 1 0,1-2 0,7 6 0,3 1 0,1-2 0,0 0 0,20 7 0,-5-3 0,107 39 0,176 41 0,-195-60 0,513 107 0,9-41 0,-599-92 0,-24-3 0,153 15 0,-146-17 0,1-1 0,-1-1 0,0-2 0,43-9 0,-19 0 0,10-1 0,-1-3 0,-1-2 0,106-49 0,-153 60 0,0 1 0,-1-1 0,0-1 0,0 0 0,0 0 0,-1-1 0,-1 0 0,1 0 0,-2 0 0,9-15 0,4-14 0,24-62 0,-7 14 0,-22 61 0,1 1 0,2 1 0,0 0 0,1 1 0,2 1 0,0 0 0,33-25 0,50-53 0,-88 83 0,-1-1 0,-2-1 0,21-35 0,-29 47 0,-1 1 0,0-1 0,-1-1 0,0 1 0,0 0 0,0 0 0,-1-1 0,1 1 0,-2-1 0,1 1 0,-1-1 0,0 0 0,0 1 0,-1-1 0,0 1 0,0-1 0,-2-7 0,1 11 0,0-1 0,0 1 0,-1-1 0,1 1 0,-1-1 0,1 1 0,-1 0 0,0 0 0,-1 1 0,1-1 0,0 1 0,-1-1 0,1 1 0,-1 0 0,-4-1 0,-66-23 0,44 17 0,-50-17 0,-82-31 0,123 44 0,-2 1 0,1 3 0,-1 1 0,-58-4 0,94 12 0,-203-6-515,178 6-335,-4 0-5976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2:35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6:11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3:18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1725 220 24575,'-1'-1'0,"1"0"0,0 0 0,-1 0 0,1 0 0,-1 0 0,1 0 0,-1 0 0,0 0 0,1 0 0,-1 1 0,0-1 0,0 0 0,1 0 0,-1 1 0,0-1 0,0 0 0,0 1 0,0-1 0,0 1 0,0-1 0,0 1 0,0 0 0,0-1 0,0 1 0,0 0 0,-2 0 0,-38-7 0,27 6 0,-104-26 0,65 14 0,-2 2 0,-62-5 0,-351 13 0,230 6 0,218-1 0,0 0 0,0 1 0,0 1 0,0 0 0,1 2 0,0 0 0,0 1 0,1 1 0,-1 1 0,2 1 0,-1 0 0,2 1 0,-1 1 0,2 1 0,-25 24 0,-1 6 0,3 1 0,1 2 0,2 2 0,-30 55 0,55-84 0,0 1 0,2-1 0,0 2 0,1-1 0,1 1 0,1 0 0,1 0 0,1 0 0,1 0 0,1 1 0,0 0 0,2-1 0,0 0 0,2 1 0,0-1 0,12 39 0,-12-53 0,0 0 0,0 0 0,1 0 0,0-1 0,0 0 0,1 0 0,-1 0 0,1 0 0,0-1 0,1 1 0,0-1 0,-1-1 0,2 1 0,-1-1 0,0 0 0,1-1 0,0 1 0,11 3 0,14 4 0,0-1 0,66 9 0,-43-8 0,12 6 0,-2 2 0,99 44 0,-85-34 0,1-4 0,94 16 0,58 17 0,-176-41 0,211 60 0,-218-67 0,0-2 0,1-2 0,80 0 0,-84-7 0,28-1 0,83 9 0,-133-5 0,0 2 0,0 1 0,0 1 0,0 1 0,-1 1 0,0 1 0,31 17 0,-51-24 0,29 17 0,0-1 0,2-2 0,0-1 0,52 14 0,-78-26 0,0-1 0,1 0 0,-1-1 0,0 0 0,1 0 0,-1-1 0,0 0 0,1 0 0,-1-1 0,0 0 0,1-1 0,-1 0 0,0 0 0,0-1 0,0 0 0,0 0 0,-1-1 0,1 0 0,-1 0 0,0 0 0,0-1 0,-1-1 0,1 1 0,-1-1 0,0 0 0,7-9 0,-9 8 0,0 1 0,-1-1 0,1-1 0,-1 1 0,-1 0 0,1-1 0,-1 0 0,0 1 0,-1-1 0,1-10 0,-1-85 0,-2 76 0,-5-597 0,5 602 0,-1 1 0,-1-1 0,-1 0 0,-1 1 0,-1 0 0,-14-35 0,-1 10 0,-46-78 0,56 108 0,-1 0 0,-1 2 0,0-1 0,-1 1 0,0 1 0,-1 1 0,-1 0 0,0 1 0,0 0 0,-1 2 0,-27-12 0,-23-7 0,-122-31 0,127 41 0,-371-83 0,400 95 0,0 3 0,0 0 0,0 2 0,-65 6 0,68 5-1365,8 3-5461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3:38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 24575,'-2'79'0,"0"-39"0,2 0 0,9 78 0,-8-113 0,1 0 0,0 1 0,-1-1 0,1 0 0,1 0 0,-1-1 0,1 1 0,0 0 0,0-1 0,0 1 0,1-1 0,6 6 0,4 2 0,0-1 0,24 14 0,12 10 0,59 57 0,62 47 0,-153-126 0,1-1 0,0-1 0,1-1 0,0-1 0,1 0 0,33 8 0,7-3 0,64 6 0,-78-13 0,130 25 0,-104-16 0,1-4 0,141 6 0,-171-18 0,-19 1 0,-1-1 0,30-4 0,-47 3 0,0 0 0,-1 0 0,1-1 0,-1 0 0,0 0 0,0-1 0,1 0 0,-2 0 0,1 0 0,0-1 0,-1 0 0,10-8 0,21-28 0,31-46 0,23-26 0,-81 103 0,-1 0 0,0 0 0,-1-1 0,1 0 0,-2 0 0,0 0 0,0-1 0,-1 0 0,0-1 0,0 1 0,-2-1 0,1 0 0,-2 0 0,1 0 0,-2 0 0,0 0 0,0 0 0,-1-1 0,0 1 0,-4-20 0,3 24 0,0 0 0,-1 0 0,0 0 0,0 0 0,-1 0 0,0 0 0,-1 1 0,1-1 0,-1 1 0,-1 0 0,-9-12 0,9 15 0,0 0 0,0-1 0,0 2 0,-1-1 0,0 1 0,0-1 0,0 1 0,0 1 0,0 0 0,0-1 0,-1 2 0,1-1 0,-1 1 0,1 0 0,-10 0 0,-50-1 0,51 3 0,0-1 0,0-1 0,1 0 0,-1-1 0,0 0 0,1-1 0,-1-1 0,1 0 0,-15-7 0,-85-58 0,83 48 0,-1 1 0,-52-24 0,72 39 0,0 1 0,-1 0 0,0 1 0,0 0 0,0 1 0,0 0 0,-1 1 0,1 0 0,0 1 0,0 1 0,-15 2 0,7 2 0,0 1 0,-29 11 0,34-10 0,-1-1 0,-1-1 0,1-1 0,-29 5 0,17-7 0,-29 1 0,1 3 0,-91 21 0,52 0 0,-115 47 0,151-53-60,-21 9 222,75-27-296,1 0 1,-1 0 0,1 0-1,0 1 1,0 0 0,0 0-1,0 0 1,0 1 0,1-1-1,-6 9 1,2 3-6693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3:44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2377 128 24575,'-8'-1'0,"-1"0"0,1 0 0,0-1 0,-16-5 0,-19-5 0,-57 4 0,-171 7 0,133 3 0,-689-1 0,766-5 0,1-2 0,0-3 0,-71-20 0,66 14 0,-1 2 0,-84-6 0,144 19 0,-54-3 0,-85 8 0,138-4 0,0 0 0,-1 1 0,1 0 0,0 1 0,0 0 0,1 0 0,-1 0 0,1 1 0,-1 0 0,1 0 0,-10 9 0,12-10 0,0 1 0,0 0 0,1 1 0,-1-1 0,1 0 0,-1 1 0,2 0 0,-1 0 0,0 0 0,1 0 0,0 0 0,0 1 0,0-1 0,1 0 0,-1 11 0,1 9 0,2 0 0,1 0 0,1 0 0,10 38 0,36 98 0,-5-18 0,-34-102 0,3 14 0,30 77 0,-37-116 0,1-1 0,1 0 0,0 0 0,1-1 0,0 0 0,1 0 0,1-1 0,1-1 0,17 16 0,-20-21 0,0-1 0,1 0 0,0 0 0,0-1 0,0-1 0,0 1 0,1-2 0,15 4 0,13 1 0,42 2 0,-57-8 0,920 24 0,-705-28 0,-48 2 0,82 1 0,292-36 0,-554 33 0,28-2 0,0-2 0,-1-1 0,0-2 0,58-22 0,-92 29 0,0-1 0,-1 1 0,0 0 0,0-1 0,0 0 0,0 0 0,0 0 0,0 0 0,-1 0 0,1-1 0,-1 1 0,0-1 0,0 1 0,0-1 0,-1 0 0,3-7 0,1-8 0,-1 1 0,2-30 0,2-6 0,7 4 0,31-73 0,12-36 0,-57 156 0,0 1 0,0-1 0,-1 0 0,1 1 0,0-1 0,-1 0 0,0 0 0,0 1 0,0-1 0,0 0 0,0 0 0,0 1 0,-1-1 0,0 0 0,1 1 0,-1-1 0,0 0 0,0 1 0,0-1 0,0 1 0,-1-1 0,1 1 0,-1 0 0,0 0 0,1-1 0,-5-2 0,0 1 0,-1 0 0,0 1 0,0 0 0,0 0 0,-1 1 0,1-1 0,0 2 0,-15-3 0,-13-2 0,-14-1 0,1-2 0,0-3 0,1-1 0,-69-30 0,12-8 0,-191-81 0,262 120 0,0 2 0,-1 2 0,0 1 0,0 1 0,-1 2 0,1 1 0,-47 3 0,77 0-80,0 1 0,1-1-1,-1 1 1,0-1 0,0 1-1,0 0 1,1 1 0,-1-1-1,0 1 1,1 0 0,0 0 0,-1 0-1,1 0 1,0 0 0,0 1-1,-6 5 1,-11 20-6746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11:12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3:50.0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1750 30 24575,'-25'-2'0,"-1"0"0,-36-9 0,32 5 0,-46-3 0,-838 34 0,839-20 0,50-3 0,-1 2 0,1 0 0,1 2 0,-1 1 0,1 0 0,0 2 0,0 1 0,1 1 0,1 1 0,0 0 0,0 2 0,2 1 0,-1 0 0,2 2 0,0 0 0,1 1 0,1 1 0,1 1 0,1 0 0,0 1 0,1 0 0,2 1 0,0 1 0,1 0 0,2 1 0,0 0 0,2 0 0,-9 46 0,14-61 0,1 0 0,-1 0 0,2 0 0,-1 1 0,1-1 0,1 0 0,0 0 0,0 0 0,1 0 0,0 0 0,0 0 0,1 0 0,0-1 0,1 1 0,-1-1 0,11 16 0,14 20 0,-19-28 0,1 0 0,23 27 0,-28-38 0,0 0 0,0 0 0,0-1 0,1 0 0,0 0 0,0 0 0,0-1 0,0 0 0,1 0 0,-1 0 0,11 2 0,159 35 0,1-7 0,1-8 0,312 4 0,-408-29 0,235-4 0,-299 2 0,0 0 0,0-1 0,-1-1 0,1 0 0,-1-2 0,0 0 0,0-1 0,-1 0 0,0-1 0,0-1 0,14-11 0,-25 15 0,0-1 0,0 1 0,-1-1 0,0 0 0,0 0 0,0 0 0,-1 0 0,0-1 0,-1 1 0,1-1 0,-1 0 0,0 0 0,-1 0 0,0 0 0,0 0 0,0 0 0,-1 0 0,0-9 0,-1-4 0,0-1 0,-2 0 0,0 1 0,-1 0 0,-8-21 0,-19-53 0,-9-26 0,-26-130 0,65 244-97,0 1-1,0-1 1,0 0-1,-1 1 1,0-1-1,0 1 1,0-1-1,-1 1 1,0 0-1,0 0 1,0 0-1,0 1 0,-6-6 1,-3 2-6729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3:5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1409 94 24575,'-1'-3'0,"-1"1"0,0 0 0,0 1 0,0-1 0,0 0 0,0 0 0,0 1 0,0-1 0,-1 1 0,1 0 0,0 0 0,-1 0 0,1 0 0,-1 0 0,1 0 0,-5 0 0,-7-4 0,-7-6 0,0 1 0,-1 2 0,0 0 0,0 1 0,-1 1 0,0 1 0,-43-3 0,13 7 0,0 3 0,0 1 0,0 4 0,-58 13 0,-200 74 0,290-86 0,-2 0 0,-1 0 0,-35 21 0,50-24 0,1 1 0,1-1 0,-1 1 0,1 1 0,0 0 0,1 0 0,0 0 0,0 1 0,0-1 0,-5 12 0,-61 122 0,-30 50 0,76-152 0,8-13 0,1 2 0,-17 36 0,30-54 0,0 0 0,1 0 0,0 1 0,0 0 0,1-1 0,1 1 0,0 0 0,0 0 0,1 0 0,2 17 0,-1-13 0,2 1 0,-1-1 0,2 0 0,0 0 0,1-1 0,0 1 0,10 16 0,-11-25 0,1 1 0,-1-1 0,2 0 0,-1 0 0,1 0 0,-1-1 0,1 0 0,1 0 0,-1 0 0,1-1 0,0 0 0,0 0 0,0-1 0,1 0 0,14 4 0,49 9 0,1-3 0,141 6 0,-62-7 0,141 20 0,-257-29 0,-1 2 0,36 9 0,-57-10 0,0 0 0,-1 1 0,0 0 0,0 1 0,0 1 0,-1-1 0,0 2 0,15 12 0,-12-7 0,-1 1 0,-1 0 0,0 1 0,-1 0 0,15 26 0,38 91 0,-5-8 0,-56-118 0,1 0 0,0 0 0,0-1 0,0 1 0,0-1 0,1 0 0,0 0 0,0-1 0,0 1 0,1-1 0,-1 0 0,1-1 0,9 5 0,-6-5 0,0 0 0,0-1 0,0 0 0,0-1 0,0 0 0,0 0 0,1-1 0,-1 0 0,12-2 0,20-2 0,0-1 0,60-18 0,-80 17 0,-1-1 0,0-1 0,-1-1 0,0-1 0,0-1 0,29-22 0,31-24 0,-48 36 0,0-1 0,-2-2 0,-1 0 0,30-35 0,-33 29 0,-1-2 0,-2 0 0,-2-1 0,-1-1 0,-1-1 0,-2-1 0,12-39 0,-2 1 0,-16 49 0,-2 0 0,0 0 0,-2 0 0,0-1 0,-2 0 0,1-28 0,-4 7 0,1 7 0,-2 0 0,-2 0 0,-1 0 0,-11-50 0,9 76 0,-1 1 0,0 0 0,-1 0 0,0 0 0,-1 1 0,0 0 0,-1 1 0,0-1 0,-1 2 0,0-1 0,-1 2 0,-23-17 0,2 4 0,0 1 0,-2 2 0,-62-26 0,28 20 0,-1 2 0,-2 4 0,-84-12 0,126 25-1365,7-1-5461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01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1535 415 24575,'-7'-1'0,"1"0"0,-1 0 0,1-1 0,0 1 0,-11-6 0,-24-5 0,15 10 0,-44 1 0,49 2 0,1-1 0,-1-1 0,1 0 0,0-2 0,0 0 0,-31-10 0,-33-22 0,-138-80 0,-15-8 0,201 106 0,-1 2 0,0 1 0,-1 1 0,-1 3 0,0 1 0,-53-5 0,87 13 0,0 1 0,0 0 0,0 0 0,0 0 0,0 1 0,0 0 0,0 0 0,0 0 0,-8 4 0,10-4 0,0 1 0,0 0 0,1 0 0,-1 0 0,1 0 0,0 1 0,0-1 0,-1 1 0,1-1 0,1 1 0,-1 0 0,0 0 0,1-1 0,0 1 0,-1 0 0,0 4 0,-23 76 0,18-54 0,-2-2 0,-1 1 0,-17 33 0,-1-10 0,0 0 0,-26 63 0,47-96 0,1 0 0,1 1 0,0 0 0,1 0 0,2 0 0,-1 0 0,2 30 0,1-45 0,1 0 0,-1 0 0,1 0 0,0 0 0,0-1 0,0 1 0,0 0 0,1 0 0,-1-1 0,1 1 0,0-1 0,0 0 0,1 1 0,-1-1 0,0 0 0,1 0 0,0-1 0,0 1 0,0 0 0,0-1 0,0 0 0,0 0 0,1 0 0,-1 0 0,1 0 0,0-1 0,4 2 0,11 3 0,0-2 0,0 0 0,1-1 0,27 0 0,3 2 0,338 56 0,-288-43 0,-31-4 0,2-3 0,76 2 0,743-13 0,-392-2 0,-472 3 0,-1-2 0,1 0 0,-1-2 0,0-1 0,0 0 0,0-2 0,-1-1 0,0-1 0,24-11 0,-43 15 0,-1 1 0,1-1 0,-1 0 0,1 0 0,-1 0 0,-1 0 0,1-1 0,0 1 0,-1-1 0,0 0 0,0 0 0,-1 0 0,1-1 0,-1 1 0,0-1 0,-1 1 0,1-1 0,-1 0 0,0 1 0,0-10 0,0-12 0,-1 1 0,-1-1 0,-5-31 0,4 40 0,1 14 0,1 1 0,-1-1 0,0 0 0,0 1 0,0-1 0,0 1 0,-1-1 0,1 1 0,-1 0 0,0 0 0,0-1 0,0 1 0,0 1 0,-1-1 0,1 0 0,-1 0 0,0 1 0,0 0 0,1-1 0,-2 1 0,1 0 0,0 1 0,0-1 0,-5-1 0,-7-2 0,0 1 0,1 1 0,-1 0 0,-27-1 0,-11-2 0,-73-21 0,55 11 0,-1 3 0,-124-8 0,177 21 0,-12 0 0,-45 4 0,66-3 0,-1 1 0,1 1 0,0-1 0,0 2 0,0-1 0,0 2 0,0-1 0,-9 7 0,-26 20-1365,5 0-5461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15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4:33:20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0 24575,'-4'1'0,"0"-1"0,0 1 0,1 0 0,-1-1 0,0 2 0,0-1 0,1 0 0,-1 1 0,1 0 0,-1-1 0,1 1 0,0 1 0,0-1 0,-4 4 0,-42 47 0,8-7 0,-35 15 0,55-47 0,1 2 0,0 0 0,1 1 0,1 1 0,1 1 0,0 0 0,1 1 0,-20 35 0,28-38 0,0 0 0,1 0 0,1 0 0,0 1 0,2 0 0,0 0 0,1 0 0,1 1 0,0-1 0,2 1 0,0-1 0,1 1 0,0-1 0,2 1 0,0-1 0,2 0 0,0 0 0,0 0 0,2-1 0,0 0 0,1 0 0,11 16 0,24 35 0,3-3 0,69 77 0,-111-137 0,0-1 0,1 1 0,0-1 0,0 0 0,0 0 0,0 0 0,0-1 0,1 0 0,0 0 0,0 0 0,-1-1 0,1 0 0,1 0 0,-1 0 0,0-1 0,0 0 0,1 0 0,-1 0 0,1-1 0,-1 0 0,0-1 0,1 1 0,-1-1 0,9-2 0,4-3 0,0-1 0,-1 0 0,1-2 0,-2 0 0,1-1 0,24-18 0,37-24 0,87-42 0,-161 92 0,0-1 0,0 0 0,0 0 0,-1 0 0,1 0 0,-1-1 0,0 1 0,0-1 0,0 0 0,0-1 0,-1 1 0,0-1 0,0 1 0,0-1 0,0 0 0,2-6 0,-2 0 0,-1 0 0,0 0 0,-1 1 0,0-2 0,-1 1 0,0 0 0,-2-12 0,-1-46 0,2 0 0,16-119 0,-11 162 0,-1 10 0,-1 0 0,0 1 0,-1-2 0,-2-23 0,1 36 0,-1 1 0,1 0 0,-1-1 0,0 1 0,0 0 0,0 0 0,0-1 0,-1 1 0,1 0 0,-1 0 0,0 0 0,0 1 0,0-1 0,0 0 0,0 1 0,-1-1 0,1 1 0,-1 0 0,1 0 0,-1 0 0,0 0 0,0 0 0,0 1 0,0-1 0,0 1 0,-6-2 0,-54-17 41,-35-9-1447,75 24-5420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1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40.0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40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4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24575,'0'5'0,"0"7"0,0 7 0,0 0-8191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42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4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4:27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1322 399 24575,'-3'3'0,"0"-1"0,-1 0 0,1 1 0,0-2 0,-1 1 0,1 0 0,-1-1 0,1 1 0,-1-1 0,0 0 0,0 0 0,1-1 0,-1 1 0,0-1 0,0 0 0,0 0 0,0 0 0,0 0 0,1-1 0,-1 0 0,0 1 0,0-1 0,1-1 0,-8-2 0,-6-3 0,0-1 0,0-1 0,-25-17 0,-7-10 0,2-2 0,-68-71 0,-20-17 0,127 120 0,0 0 0,0 0 0,0 1 0,0 1 0,-1-1 0,0 1 0,0 1 0,0 0 0,0 0 0,-1 1 0,1 0 0,-1 0 0,-15 0 0,10 2 0,0 1 0,0 1 0,0 0 0,0 1 0,0 1 0,0 0 0,-26 12 0,3 3 0,0 2 0,2 2 0,0 1 0,2 2 0,-36 34 0,60-50 0,-1 1 0,2 0 0,-1 1 0,2 0 0,-1 0 0,-10 23 0,-29 85 0,15-32 0,14-39 0,2 0 0,3 1 0,1 1 0,3 0 0,3 1 0,1-1 0,3 1 0,2 1 0,6 51 0,-5-98 0,1 0 0,1 0 0,-1-1 0,1 1 0,0-1 0,0 1 0,0-1 0,1 0 0,0 0 0,0 0 0,0 0 0,1 0 0,0-1 0,0 1 0,0-1 0,0 0 0,1-1 0,-1 1 0,1-1 0,0 0 0,0 0 0,9 4 0,10 4 0,1-2 0,1 0 0,43 8 0,-47-12 0,99 17 0,201 12 0,-200-26 0,212 42 0,-245-30 0,1-3 0,0-5 0,0-3 0,1-5 0,123-9 0,-208 5 0,0-1 0,1-1 0,-1 1 0,0-1 0,0 0 0,-1 0 0,1-1 0,0 1 0,-1-1 0,1-1 0,-1 1 0,9-9 0,-6 4 0,0 0 0,-1 0 0,0-1 0,0 0 0,-1 0 0,8-18 0,0-5 0,-2 0 0,-1-1 0,9-54 0,-18 79 0,-1 0 0,0 1 0,0-1 0,-1 0 0,1 0 0,-2 0 0,1 0 0,-2 1 0,1-1 0,-1 0 0,0 1 0,0-1 0,-1 1 0,0 0 0,-7-13 0,0 5 0,-1 1 0,0 0 0,-2 0 0,1 1 0,-27-20 0,6 8 30,-1 1 0,-1 1 0,-46-21 0,-117-43-1515,161 72-5341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1:38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8 24575,'0'-1'0,"-1"1"0,1-1 0,0 1 0,-1-1 0,1 1 0,-1-1 0,0 1 0,1-1 0,-1 1 0,1 0 0,-1-1 0,0 1 0,1 0 0,-1 0 0,1 0 0,-1-1 0,0 1 0,1 0 0,-1 0 0,0 0 0,0 0 0,1 0 0,-1 0 0,0 0 0,1 0 0,-1 0 0,0 1 0,1-1 0,-1 0 0,0 0 0,1 0 0,-1 1 0,0 0 0,-16 22 0,1 33 0,11-20 0,2-1 0,0 1 0,3 0 0,1 0 0,11 68 0,-7-81 0,1 1 0,0-1 0,2 0 0,1-1 0,1 0 0,1 0 0,0-1 0,2-1 0,26 34 0,31 36 0,-53-65 0,1-1 0,1-1 0,1 0 0,1-2 0,0 0 0,2-1 0,37 24 0,215 125 0,-255-158 0,1-1 0,1-1 0,0 0 0,0-2 0,0-1 0,1 0 0,0-2 0,0 0 0,0-2 0,0 0 0,0-2 0,29-3 0,22-5 0,0-4 0,103-29 0,-150 33 0,0 0 0,-1-2 0,32-15 0,-46 18 0,1 0 0,-1-1 0,-1-1 0,0 1 0,0-2 0,0 0 0,-1 0 0,10-14 0,63-70 0,-58 69 0,-1-2 0,33-47 0,-54 70 0,-1 0 0,1-1 0,-1 1 0,1-1 0,-1 0 0,-1 0 0,1 0 0,-1 0 0,0 0 0,0 0 0,0 0 0,-1-1 0,1 1 0,-1 0 0,-1 0 0,1-1 0,-1 1 0,0 0 0,0 0 0,0 0 0,-1 0 0,0 0 0,0 0 0,0 1 0,0-1 0,-1 0 0,0 1 0,0 0 0,0 0 0,0 0 0,-1 0 0,-5-5 0,-12-8 0,0 0 0,0 2 0,-2 0 0,0 1 0,-25-10 0,39 19 0,-488-213 0,436 197 0,-2 3 0,-65-10 0,-131-7 0,-51 0 0,265 29-1365,7-1-5461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1:46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1106 244 24575,'0'-2'0,"0"0"0,-1 0 0,1 0 0,-1 0 0,1 0 0,-1 0 0,0 1 0,0-1 0,0 0 0,0 0 0,0 1 0,0-1 0,0 1 0,0-1 0,-1 1 0,1-1 0,-1 1 0,1 0 0,-1 0 0,1-1 0,-1 1 0,-3-1 0,-46-18 0,35 15 0,-60-30 0,58 25 0,0 2 0,-1 0 0,1 1 0,-28-7 0,-332-63 0,350 70 0,-1 2 0,1 0 0,-1 2 0,0 1 0,-31 2 0,50 1 0,1 0 0,0 0 0,0 1 0,0 1 0,0-1 0,1 1 0,-1 1 0,1-1 0,-1 2 0,1-1 0,0 1 0,1 0 0,-1 1 0,1-1 0,0 1 0,1 1 0,-1 0 0,1 0 0,-10 15 0,7-6 0,0 1 0,1 1 0,0-1 0,1 1 0,2 1 0,0-1 0,0 1 0,-2 31 0,4 4 0,6 98 0,-1-128 0,1 0 0,1 0 0,0 0 0,10 24 0,-10-36 0,0 0 0,1-1 0,1 0 0,0 0 0,0 0 0,1 0 0,0-1 0,1 0 0,17 15 0,-11-12 0,0-1 0,1 0 0,0-1 0,1-1 0,1 0 0,0-2 0,0 0 0,0 0 0,1-2 0,0 0 0,0-1 0,34 4 0,69 7 0,131 33 0,-140-22 0,54 16 0,-133-35 0,0-1 0,0-1 0,1-2 0,-1-1 0,1-2 0,0-1 0,-1-2 0,51-8 0,-57 2 0,0 0 0,0-2 0,-1-1 0,38-22 0,11-3 0,-16 6 0,-1-3 0,-2-2 0,-1-3 0,55-49 0,-95 74 0,-1 0 0,-1-1 0,0-1 0,-1 0 0,0-1 0,-1 0 0,-1 0 0,-1-1 0,0-1 0,-1 1 0,-1-2 0,-1 1 0,7-34 0,-8 35 0,1 0 0,0 1 0,11-21 0,5-12 0,-21 48 0,-1 0 0,0 0 0,0 0 0,0 0 0,0-1 0,0 1 0,0 0 0,0 0 0,0 0 0,0 0 0,0 0 0,-1 0 0,1 0 0,0 0 0,-1 0 0,1 0 0,-1 0 0,1 0 0,-1 0 0,0 0 0,1 1 0,-1-1 0,0 0 0,1 0 0,-1 1 0,0-1 0,0 0 0,0 1 0,0-1 0,0 0 0,0 1 0,-1-1 0,-42-17 0,24 10 0,-64-38 0,63 32 0,0 2 0,-1 0 0,-1 2 0,0 0 0,0 1 0,0 2 0,-26-5 0,-7 7-25,-1 2 1,-69 6-1,47 0-1266,42-2-5535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1:50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497 130 24575,'-73'-2'0,"36"0"0,1 2 0,-1 2 0,-43 6 0,72-6 0,-1 0 0,1 1 0,0 0 0,0 0 0,0 1 0,1 0 0,-1 0 0,1 1 0,0 0 0,0 0 0,-9 10 0,6-5 0,0 1 0,2 0 0,-1 1 0,1 0 0,1 1 0,-8 17 0,2 2 0,2 0 0,2 1 0,1-1 0,1 2 0,-3 38 0,6-24 0,1 0 0,3 0 0,1-1 0,3 1 0,10 52 0,-9-83 0,-1-1 0,2 0 0,0 0 0,1 0 0,0-1 0,2 0 0,-1-1 0,2 0 0,0 0 0,1-1 0,14 15 0,-8-13 0,0-1 0,1 0 0,0-1 0,1-1 0,0-1 0,1-1 0,0-1 0,23 8 0,212 76 0,146 50 0,8-36 0,98-33 0,-236-38 0,-202-26 0,-2 1 0,0-2 0,0-4 0,92-3 0,-154-3 0,0 0 0,0 0 0,0 0 0,0-1 0,0 0 0,0 0 0,-1 0 0,1-1 0,-1 1 0,0-1 0,0 0 0,0 0 0,0-1 0,0 1 0,0-1 0,-1 0 0,0 0 0,0 0 0,0 0 0,0 0 0,-1-1 0,1 1 0,-1-1 0,0 0 0,-1 0 0,1 0 0,-1 0 0,1-5 0,3-17 0,-1-1 0,-1 1 0,-2-54 0,-2 60 0,2-14 0,-1-6 0,-8-73 0,6 101 0,-1 0 0,0 0 0,-1 0 0,0 1 0,-1-1 0,0 1 0,-1 0 0,-1 1 0,-13-19 0,-136-178 0,138 185 0,13 18 0,0-1 0,0 0 0,1 0 0,0-1 0,0 1 0,1-1 0,0 0 0,0 0 0,0 0 0,-1-8 0,1-5 0,2 0 0,0-33 0,2 39 0,0-1 0,-2 1 0,0 0 0,0 0 0,-1 0 0,-1 0 0,-7-20 0,7 28 0,-1 0 0,0 0 0,-1 0 0,0 0 0,1 1 0,-2 0 0,1 0 0,-1 0 0,1 0 0,-1 1 0,-1 0 0,1 0 0,-14-5 0,-11-4 0,-53-15 0,70 23 0,-53-11 0,0 2 0,-70-5 0,80 13 0,-1-2 0,1-3 0,-99-32 0,41-6 0,-66-24 0,54 35-273,-1 5 0,-1 6 0,-2 6 0,-221-8 0,300 29-6553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1:54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95 24575,'-2'0'0,"0"0"0,1 1 0,-1-1 0,0 0 0,1 1 0,-1-1 0,1 1 0,-1-1 0,1 1 0,-1 0 0,1 0 0,-1 0 0,1 0 0,0 0 0,0 0 0,-1 0 0,1 0 0,0 0 0,0 1 0,0-1 0,0 0 0,0 1 0,0 1 0,-15 40 0,11-30 0,-6 21 0,-2 2 0,1 1 0,2-1 0,1 2 0,2-1 0,-3 68 0,10-83 0,-1 3 0,1-1 0,2 1 0,6 36 0,-6-52 0,1 0 0,0-1 0,0 1 0,1-1 0,0 0 0,1 0 0,0 0 0,0-1 0,0 1 0,1-1 0,0-1 0,0 1 0,9 6 0,-1-2 0,0-1 0,1-1 0,0 0 0,1-1 0,0-1 0,0 0 0,21 6 0,126 22 0,-68-16 0,445 125 0,-498-133 0,0-2 0,0-3 0,50 3 0,130-7 0,-210-2 0,-5 0 0,0 0 0,0-1 0,0 0 0,0 0 0,0 0 0,0-1 0,-1 0 0,1 0 0,0-1 0,-1 0 0,0 0 0,7-4 0,-2-2 0,-1 0 0,0-1 0,0 0 0,-1 0 0,9-15 0,41-50 0,56-78 0,-44 47 0,0 4 0,-5-3 0,59-130 0,-123 231 0,0 0 0,0 0 0,0-1 0,-1 1 0,0 0 0,0-1 0,0 0 0,0 1 0,-1-1 0,0-7 0,0 9 0,-1 1 0,0-1 0,0 1 0,0 0 0,0 0 0,-1 0 0,1 0 0,-1 0 0,1 0 0,-1 0 0,0 0 0,1 0 0,-1 1 0,0-1 0,0 1 0,0-1 0,-1 1 0,1 0 0,0 0 0,0 0 0,-1 0 0,-3-1 0,-33-10 0,0 2 0,-1 2 0,-1 1 0,1 2 0,-59 1 0,5-1 0,36 0 0,-868-41 0,746 44 0,-174 6 0,320 0-1365,8 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6:01:59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2275 84 24575,'-324'12'0,"250"-4"0,1 4 0,-98 27 0,118-25 0,-1-2 0,0-3 0,-59 2 0,-163-7 0,155-5 0,-125 14 0,228-10 0,0 1 0,0 0 0,1 2 0,0 0 0,0 0 0,0 2 0,-17 10 0,-102 76 0,64-42 0,19-14 0,24-16 0,0-2 0,-1 0 0,-1-3 0,-38 17 0,67-33 0,-9 2 0,0 2 0,0 0 0,0 0 0,-16 12 0,23-15 0,1 1 0,0 0 0,0 0 0,1 0 0,-1 0 0,1 0 0,-1 1 0,1-1 0,0 1 0,0 0 0,1 0 0,-1-1 0,1 1 0,0 0 0,0 0 0,0 0 0,0 8 0,0 2 0,2 1 0,0-1 0,1 1 0,0-1 0,1 0 0,1 0 0,0 0 0,1-1 0,9 20 0,71 120 0,-71-129 0,6 8 0,1 0 0,34 39 0,-48-62 0,1 0 0,0-1 0,1-1 0,0 0 0,0 0 0,1 0 0,0-1 0,0-1 0,0 0 0,1 0 0,-1-1 0,18 5 0,380 66 0,-308-63 0,0-5 0,0-5 0,0-4 0,0-4 0,0-4 0,161-39 0,308-64 0,-538 107 0,38-4 0,-32 5 0,54-14 0,-80 16 0,-1-1 0,1 0 0,-1 0 0,0-1 0,0 0 0,0-1 0,-1 0 0,0-1 0,12-10 0,-16 10 0,-1 0 0,0-1 0,0 1 0,0-1 0,-1 0 0,0 0 0,0 0 0,-1 0 0,0-1 0,-1 1 0,1 0 0,-1-12 0,9-38 0,4 14 0,-3 0 0,-1-1 0,-3 0 0,3-58 0,-9 87 0,-1 0 0,-1 0 0,-1 0 0,0 0 0,-1 0 0,0 1 0,-1-1 0,-1 1 0,-1 0 0,0 0 0,-1 1 0,0-1 0,-1 2 0,-1-1 0,-17-21 0,-68-51 0,41 39 0,-127-104-1365,122 102-5461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6T15:09:47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1228 311 24575,'-1'-2'0,"1"-1"0,-1 1 0,0 0 0,1-1 0,-1 1 0,-1 0 0,1 0 0,0-1 0,0 1 0,-1 0 0,1 0 0,-1 1 0,1-1 0,-1 0 0,0 0 0,0 1 0,0-1 0,0 1 0,0 0 0,0-1 0,-5-1 0,-51-19 0,38 17 0,0 1 0,0 1 0,-1 1 0,1 1 0,-1 1 0,1 1 0,-1 0 0,-36 9 0,0 3 0,-100 38 0,97-28 0,1 2 0,2 3 0,1 2 0,-86 61 0,116-71 0,0 2 0,2 0 0,0 1 0,2 2 0,0 0 0,2 2 0,1 0 0,1 1 0,2 0 0,-24 55 0,26-49 0,2-1 0,1 2 0,2-1 0,1 1 0,2 1 0,-3 42 0,9 316 0,3-162 0,-3-224 0,0 1 0,1 0 0,0-1 0,1 1 0,0-1 0,0 1 0,1-1 0,0 0 0,0 0 0,1 0 0,0-1 0,0 1 0,1-1 0,8 11 0,-3-7 0,0-2 0,1 1 0,0-2 0,0 1 0,0-2 0,1 1 0,1-1 0,20 8 0,68 25 0,147 36 0,112 6 0,27 6 0,-192-34 0,275 68 0,-389-108 0,159 8 0,83-23 0,-323 1 0,13 0 0,0-1 0,0 0 0,0-1 0,-1 0 0,1-1 0,-1 0 0,1-1 0,-1-1 0,0 0 0,-1 0 0,1-1 0,-1 0 0,0-1 0,-1-1 0,0 0 0,0 0 0,0-1 0,10-13 0,51-52 0,73-70 0,-118 123 0,0-1 0,-2-2 0,0 0 0,-2-2 0,-1 0 0,-1-2 0,-1 0 0,25-52 0,-27 44 0,-1-2 0,-3 1 0,0-2 0,-3 0 0,-1 0 0,-2-1 0,2-56 0,-7 64 0,-3 0 0,0 0 0,-2 0 0,-2 1 0,-1-1 0,-1 1 0,-1 0 0,-2 0 0,-1 1 0,-2 1 0,-1 0 0,-1 0 0,-21-29 0,4 13 0,-1 2 0,-2 1 0,-2 2 0,-2 1 0,-2 3 0,-78-56 0,-889-475 0,954 543-136,0 3-1,-2 1 1,0 4-1,-1 1 1,-1 4-1,0 1 1,0 4-1,0 1 0,-83 6 1,112 0-6690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7BD66-2E28-44C4-BE6F-E1CACC9B6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2284457-1967-4007-93DE-E0B36AFB3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DECC1-704B-4EE8-B966-EEEA26CA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D124CD-1DF1-4535-B115-177A5A6D7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0A3C15-0F62-48B1-9646-9D0EAC85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44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52360-51ED-40F5-81DA-88C253CE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5C1062-4E26-4370-A8F6-E0A2B16FC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45E7F8-F290-4F83-BD9A-5C14A50C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1910E2-CAD3-4AFB-B510-5BFC4D85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517016-02FE-4967-947F-0F57227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88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1753D14-AF96-4FE7-9DC1-E847EDE034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1FE6F10-69EA-4272-B79A-EBE4DADF9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33A35A-7439-488C-8FF9-20EE492D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79186F-2413-4743-9EFA-0C3E5E8E3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2978A-0B82-4207-A034-C607ED18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45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25F8F-18F6-4446-BA10-B8EC44AC7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363404-E870-45E9-B6CB-69DE7FB6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3845CC-E245-493A-9653-C996B26A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2E22F1-7CE9-4B9A-9264-324E9FE0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81016E-CFF8-41F4-B925-671226D09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14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1BFFB3-EB45-4929-BB49-A856BF6C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2FB2FC-5A6E-4936-85FB-49469C5D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B48DF8-C89B-4786-8B93-D97684E4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1D5448-9595-475D-A1D4-BB775641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213995-C657-492A-9435-331DF378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3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7D1929-72B9-41AE-B7A4-ADA208AC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5FC9AA-F8CE-4CCD-AE24-A02EFC684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DC02C9-C0E0-447B-AAA6-E91F31CE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F8B82C-BD17-4EB1-8632-5D8F22561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AEB786-8F2C-4388-BB6C-6CEF12CD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AF44DE4-01AB-4816-8FBB-3C0D47C2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4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8A9F43-268C-42A8-BC1A-C2E8F92D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0C90717-2849-4F9D-A4E8-D74156DD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3507A6-FD27-4FD6-B562-C912D551E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6D71A87-F088-4A6C-B8AF-8AD380C23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C0C23AD-0851-4841-94A3-F91626D69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BEF02D7-4669-44DC-841B-8D42DDC4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98AFBE-7D90-4824-B201-80570276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3E29E5A-95FC-4F8D-8535-DA4C9453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2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33C677-C1C8-4CA3-9076-B1DCC4FB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31169-D036-4B92-9E4F-B6623C5E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728506-AB3F-4EE2-94CB-E033FC86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5079DF-6D09-41CA-AC74-67DA0AA0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50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63E7EB-10AE-4127-84E7-A952785B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1B84F7C-1282-4EAE-96F9-AED2DED32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95D17A7-77FE-4ECD-BA51-EDBC3F62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5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F5CF97-0892-4D78-B982-E0FEE32B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37C669-9840-4A94-AAE3-E5D34162F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38E96C-9721-4B85-9A54-2F1E68473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3C5158-0EC3-4413-9C9B-29F289DB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810FAC2-3167-4134-B107-4368DCEB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5CF96E-46E0-4987-AE9C-42E6E336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930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412DA3-41DB-4A43-918A-9FA697F5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1855CF5-8D0E-47EF-9F63-4EEC341D4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5914EE-CAF9-452F-9855-ADF62AE9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F90BB8E-4217-4A81-8516-0B841D89B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A222D3-A168-4E8A-802C-4FC601B9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A741A5-4FB5-40DC-9C9C-0BB3136E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9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B66935-FE76-49F0-B040-54BEDBA1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4DF32AB-4054-4CFA-BDD5-86B5FE480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6A46027-C17F-4D4B-97F9-5F93A766B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30AA-9B80-402E-A084-FEF7CE78468F}" type="datetimeFigureOut">
              <a:rPr lang="sv-SE" smtClean="0"/>
              <a:t>2022-04-26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DC9B57-65D9-4D1C-99DD-41839C5E9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963D0E-F2B1-4D1C-A365-28421CF67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9677-6297-4E1E-8062-764C485A636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87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2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customXml" Target="../ink/ink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4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34.xml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customXml" Target="../ink/ink33.xml"/><Relationship Id="rId5" Type="http://schemas.openxmlformats.org/officeDocument/2006/relationships/customXml" Target="../ink/ink29.xml"/><Relationship Id="rId10" Type="http://schemas.openxmlformats.org/officeDocument/2006/relationships/customXml" Target="../ink/ink32.xml"/><Relationship Id="rId4" Type="http://schemas.openxmlformats.org/officeDocument/2006/relationships/image" Target="../media/image35.png"/><Relationship Id="rId9" Type="http://schemas.openxmlformats.org/officeDocument/2006/relationships/customXml" Target="../ink/ink31.xml"/><Relationship Id="rId14" Type="http://schemas.openxmlformats.org/officeDocument/2006/relationships/customXml" Target="../ink/ink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7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customXml" Target="../ink/ink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customXml" Target="../ink/ink14.xml"/><Relationship Id="rId4" Type="http://schemas.openxmlformats.org/officeDocument/2006/relationships/image" Target="../media/image17.png"/><Relationship Id="rId9" Type="http://schemas.openxmlformats.org/officeDocument/2006/relationships/customXml" Target="../ink/ink13.xml"/><Relationship Id="rId14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0380E8B-D485-4579-AB76-8B1FA6CF02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 t="13600" r="389" b="4000"/>
          <a:stretch/>
        </p:blipFill>
        <p:spPr>
          <a:xfrm>
            <a:off x="1354836" y="1220332"/>
            <a:ext cx="9482328" cy="4924436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5E3C1D8E-741B-4F68-AD34-8D51890305CD}"/>
                  </a:ext>
                </a:extLst>
              </p14:cNvPr>
              <p14:cNvContentPartPr/>
              <p14:nvPr/>
            </p14:nvContentPartPr>
            <p14:xfrm>
              <a:off x="1374107" y="2291508"/>
              <a:ext cx="929160" cy="286439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5E3C1D8E-741B-4F68-AD34-8D51890305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467" y="2282512"/>
                <a:ext cx="946800" cy="304072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ruta 6">
            <a:extLst>
              <a:ext uri="{FF2B5EF4-FFF2-40B4-BE49-F238E27FC236}">
                <a16:creationId xmlns:a16="http://schemas.microsoft.com/office/drawing/2014/main" id="{335E2F9F-4AAC-4381-BAB6-67FAA834F2BE}"/>
              </a:ext>
            </a:extLst>
          </p:cNvPr>
          <p:cNvSpPr txBox="1"/>
          <p:nvPr/>
        </p:nvSpPr>
        <p:spPr>
          <a:xfrm>
            <a:off x="1354836" y="621784"/>
            <a:ext cx="4061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 tar en titt på medlemmarna i din klubb</a:t>
            </a:r>
          </a:p>
        </p:txBody>
      </p:sp>
    </p:spTree>
    <p:extLst>
      <p:ext uri="{BB962C8B-B14F-4D97-AF65-F5344CB8AC3E}">
        <p14:creationId xmlns:p14="http://schemas.microsoft.com/office/powerpoint/2010/main" val="78512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5F79F5B-C437-42C6-A23A-9298C8EC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0" t="13976" r="13889" b="4257"/>
          <a:stretch/>
        </p:blipFill>
        <p:spPr>
          <a:xfrm>
            <a:off x="1333041" y="1385755"/>
            <a:ext cx="7535537" cy="5290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5BAEA67-EDF2-44EE-9BEF-1FC48020CFA8}"/>
              </a:ext>
            </a:extLst>
          </p:cNvPr>
          <p:cNvSpPr txBox="1"/>
          <p:nvPr/>
        </p:nvSpPr>
        <p:spPr>
          <a:xfrm>
            <a:off x="616945" y="539827"/>
            <a:ext cx="884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Som ni ser har Ulf Andersson varit på 85 av de ordinarie 86 klubbmötena sedan januari 2020, samt dessutom varit på ytterligare 113 Rotarymöten under samma tid.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9137CDF6-0D8F-4AC7-A044-42D768EEA621}"/>
                  </a:ext>
                </a:extLst>
              </p14:cNvPr>
              <p14:cNvContentPartPr/>
              <p14:nvPr/>
            </p14:nvContentPartPr>
            <p14:xfrm>
              <a:off x="4758827" y="991136"/>
              <a:ext cx="360" cy="3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9137CDF6-0D8F-4AC7-A044-42D768EEA6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9827" y="9824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E001EA71-6E5D-450B-8216-8197B8BA6958}"/>
                  </a:ext>
                </a:extLst>
              </p14:cNvPr>
              <p14:cNvContentPartPr/>
              <p14:nvPr/>
            </p14:nvContentPartPr>
            <p14:xfrm>
              <a:off x="9320027" y="4032056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E001EA71-6E5D-450B-8216-8197B8BA69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1027" y="40230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37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07BC71-3B82-4B09-B476-3607A7328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 t="12691" r="134" b="4417"/>
          <a:stretch/>
        </p:blipFill>
        <p:spPr>
          <a:xfrm>
            <a:off x="1024569" y="1468596"/>
            <a:ext cx="9981282" cy="5207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2663BD1-CA9A-42BB-84EA-00622978FE79}"/>
              </a:ext>
            </a:extLst>
          </p:cNvPr>
          <p:cNvSpPr txBox="1"/>
          <p:nvPr/>
        </p:nvSpPr>
        <p:spPr>
          <a:xfrm>
            <a:off x="1024569" y="672029"/>
            <a:ext cx="7713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Lite andra medlemstyper man kan lägga in i klubben.</a:t>
            </a:r>
          </a:p>
          <a:p>
            <a:r>
              <a:rPr lang="sv-SE" dirty="0"/>
              <a:t>Gästmedlemmar för gäster som ofta besöker klubben och kanske skall ha utskick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B82C4ADA-A91C-4E6C-8618-E5F882C6B9D3}"/>
                  </a:ext>
                </a:extLst>
              </p14:cNvPr>
              <p14:cNvContentPartPr/>
              <p14:nvPr/>
            </p14:nvContentPartPr>
            <p14:xfrm>
              <a:off x="1174667" y="3214856"/>
              <a:ext cx="998640" cy="59760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B82C4ADA-A91C-4E6C-8618-E5F882C6B9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667" y="3206216"/>
                <a:ext cx="1016280" cy="6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72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3EFBDF-A1E3-4B67-BD98-2759F4CB8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4" t="13494" r="535" b="4418"/>
          <a:stretch/>
        </p:blipFill>
        <p:spPr>
          <a:xfrm>
            <a:off x="782198" y="1353375"/>
            <a:ext cx="9948232" cy="51245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BD04797-8A87-4F28-B239-67E4C609A8A0}"/>
              </a:ext>
            </a:extLst>
          </p:cNvPr>
          <p:cNvSpPr txBox="1"/>
          <p:nvPr/>
        </p:nvSpPr>
        <p:spPr>
          <a:xfrm>
            <a:off x="859316" y="716096"/>
            <a:ext cx="497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Potentiella medlemmar som kanske skall ha utskick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C7DEFE73-CF72-4AAF-B567-9CB1294D9389}"/>
                  </a:ext>
                </a:extLst>
              </p14:cNvPr>
              <p14:cNvContentPartPr/>
              <p14:nvPr/>
            </p14:nvContentPartPr>
            <p14:xfrm>
              <a:off x="1044707" y="3436976"/>
              <a:ext cx="685800" cy="32112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C7DEFE73-CF72-4AAF-B567-9CB1294D93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6067" y="3427976"/>
                <a:ext cx="70344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28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D8FE5CA-CBDE-4C09-AECB-9C152C00A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" t="13976" r="235" b="4257"/>
          <a:stretch/>
        </p:blipFill>
        <p:spPr>
          <a:xfrm>
            <a:off x="826265" y="1393655"/>
            <a:ext cx="10036366" cy="51393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E9307F5-23DF-45E7-8016-CCF5A70575C6}"/>
              </a:ext>
            </a:extLst>
          </p:cNvPr>
          <p:cNvSpPr txBox="1"/>
          <p:nvPr/>
        </p:nvSpPr>
        <p:spPr>
          <a:xfrm>
            <a:off x="826265" y="661012"/>
            <a:ext cx="1043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Under andra kontakter hamnade klubbens hedersmedlemmar.  ”    RI RC Göteborg-Kronhuset” innebär att denna hedersmedlem är registrerad på RI och i klubben. Saknas RI är det endast i klubben.</a:t>
            </a:r>
          </a:p>
        </p:txBody>
      </p:sp>
      <p:pic>
        <p:nvPicPr>
          <p:cNvPr id="6" name="Bild 5" descr="Prispokal">
            <a:extLst>
              <a:ext uri="{FF2B5EF4-FFF2-40B4-BE49-F238E27FC236}">
                <a16:creationId xmlns:a16="http://schemas.microsoft.com/office/drawing/2014/main" id="{F6549029-69AF-448B-B5DE-14560BD6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722" y="661012"/>
            <a:ext cx="275288" cy="275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70A3ADE9-3B3B-44E2-A0E6-5B139653ECC5}"/>
                  </a:ext>
                </a:extLst>
              </p14:cNvPr>
              <p14:cNvContentPartPr/>
              <p14:nvPr/>
            </p14:nvContentPartPr>
            <p14:xfrm>
              <a:off x="895667" y="3710576"/>
              <a:ext cx="1153440" cy="38880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70A3ADE9-3B3B-44E2-A0E6-5B139653ECC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667" y="3701576"/>
                <a:ext cx="11710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64E3C25F-3544-471B-9475-4B3F17E80632}"/>
                  </a:ext>
                </a:extLst>
              </p14:cNvPr>
              <p14:cNvContentPartPr/>
              <p14:nvPr/>
            </p14:nvContentPartPr>
            <p14:xfrm>
              <a:off x="5243387" y="-837664"/>
              <a:ext cx="360" cy="36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64E3C25F-3544-471B-9475-4B3F17E806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34747" y="-8463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6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1AEE69B-55EB-4E1C-8CDF-083909B8C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4" t="13976" r="234" b="4418"/>
          <a:stretch/>
        </p:blipFill>
        <p:spPr>
          <a:xfrm>
            <a:off x="484742" y="1183451"/>
            <a:ext cx="10510092" cy="5360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50988A1A-1361-4C9C-B73E-AA15B28119E6}"/>
              </a:ext>
            </a:extLst>
          </p:cNvPr>
          <p:cNvSpPr txBox="1"/>
          <p:nvPr/>
        </p:nvSpPr>
        <p:spPr>
          <a:xfrm>
            <a:off x="407624" y="313979"/>
            <a:ext cx="11180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Inaktiva medlemmar är alla som varit medlemmar i er klubb tidigare. Har de ett RI nummer finns de även i My Rotary,</a:t>
            </a:r>
          </a:p>
          <a:p>
            <a:r>
              <a:rPr lang="sv-SE" dirty="0"/>
              <a:t>saknar de RI nummer är de avregistrerade helt som medlem. Har betydelse då man skall lägga in en ny medlem.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9AE2DA24-A598-415F-86A8-917B85F27C27}"/>
                  </a:ext>
                </a:extLst>
              </p14:cNvPr>
              <p14:cNvContentPartPr/>
              <p14:nvPr/>
            </p14:nvContentPartPr>
            <p14:xfrm>
              <a:off x="691547" y="3889136"/>
              <a:ext cx="678600" cy="35388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9AE2DA24-A598-415F-86A8-917B85F27C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547" y="3880136"/>
                <a:ext cx="696240" cy="3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998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B2F4CE-09E9-48CD-BDD9-198F1EABA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4" t="13655" r="-268" b="4096"/>
          <a:stretch/>
        </p:blipFill>
        <p:spPr>
          <a:xfrm>
            <a:off x="859316" y="1231985"/>
            <a:ext cx="10234668" cy="523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26A38AD-EF73-4EC4-AE48-2C20AE23884A}"/>
              </a:ext>
            </a:extLst>
          </p:cNvPr>
          <p:cNvSpPr txBox="1"/>
          <p:nvPr/>
        </p:nvSpPr>
        <p:spPr>
          <a:xfrm>
            <a:off x="859316" y="771181"/>
            <a:ext cx="7331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 fliken befrielse från närvaro räknar systemet ut om man uppfyller 85 regeln.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98945C8C-FF50-4180-9538-A289DB4D7A3D}"/>
                  </a:ext>
                </a:extLst>
              </p14:cNvPr>
              <p14:cNvContentPartPr/>
              <p14:nvPr/>
            </p14:nvContentPartPr>
            <p14:xfrm>
              <a:off x="1100867" y="4009376"/>
              <a:ext cx="884160" cy="62532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98945C8C-FF50-4180-9538-A289DB4D7A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2227" y="4000376"/>
                <a:ext cx="90180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691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B9B3177-E0D2-4637-8EAE-20D9D1723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" t="12851" r="334" b="3936"/>
          <a:stretch/>
        </p:blipFill>
        <p:spPr>
          <a:xfrm>
            <a:off x="892366" y="1237520"/>
            <a:ext cx="10047383" cy="52624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49C796-446A-459E-A771-1D811C3B39C0}"/>
              </a:ext>
            </a:extLst>
          </p:cNvPr>
          <p:cNvSpPr txBox="1"/>
          <p:nvPr/>
        </p:nvSpPr>
        <p:spPr>
          <a:xfrm>
            <a:off x="892366" y="738130"/>
            <a:ext cx="725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 fliken Medlemsöverföringar ser man om det är några aktuella överföringar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B6218784-6F69-4DB8-B37A-AABEA8E55E0B}"/>
                  </a:ext>
                </a:extLst>
              </p14:cNvPr>
              <p14:cNvContentPartPr/>
              <p14:nvPr/>
            </p14:nvContentPartPr>
            <p14:xfrm>
              <a:off x="1166027" y="4345616"/>
              <a:ext cx="986400" cy="3261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B6218784-6F69-4DB8-B37A-AABEA8E55E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7027" y="4336976"/>
                <a:ext cx="100404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 12">
            <a:extLst>
              <a:ext uri="{FF2B5EF4-FFF2-40B4-BE49-F238E27FC236}">
                <a16:creationId xmlns:a16="http://schemas.microsoft.com/office/drawing/2014/main" id="{F5CA2F3A-9081-487B-B183-E673E487A25D}"/>
              </a:ext>
            </a:extLst>
          </p:cNvPr>
          <p:cNvGrpSpPr/>
          <p:nvPr/>
        </p:nvGrpSpPr>
        <p:grpSpPr>
          <a:xfrm>
            <a:off x="1553027" y="4417616"/>
            <a:ext cx="44640" cy="63720"/>
            <a:chOff x="1553027" y="4417616"/>
            <a:chExt cx="4464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96767E9B-F4D8-441D-93BD-6CF74B46AFF9}"/>
                    </a:ext>
                  </a:extLst>
                </p14:cNvPr>
                <p14:cNvContentPartPr/>
                <p14:nvPr/>
              </p14:nvContentPartPr>
              <p14:xfrm>
                <a:off x="1563827" y="4417616"/>
                <a:ext cx="360" cy="2160"/>
              </p14:xfrm>
            </p:contentPart>
          </mc:Choice>
          <mc:Fallback xmlns=""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96767E9B-F4D8-441D-93BD-6CF74B46AF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55187" y="4408976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Pennanteckning 6">
                  <a:extLst>
                    <a:ext uri="{FF2B5EF4-FFF2-40B4-BE49-F238E27FC236}">
                      <a16:creationId xmlns:a16="http://schemas.microsoft.com/office/drawing/2014/main" id="{14D42061-8ACD-4543-974A-D0CE6F390D71}"/>
                    </a:ext>
                  </a:extLst>
                </p14:cNvPr>
                <p14:cNvContentPartPr/>
                <p14:nvPr/>
              </p14:nvContentPartPr>
              <p14:xfrm>
                <a:off x="1597307" y="4472696"/>
                <a:ext cx="360" cy="360"/>
              </p14:xfrm>
            </p:contentPart>
          </mc:Choice>
          <mc:Fallback xmlns="">
            <p:pic>
              <p:nvPicPr>
                <p:cNvPr id="7" name="Pennanteckning 6">
                  <a:extLst>
                    <a:ext uri="{FF2B5EF4-FFF2-40B4-BE49-F238E27FC236}">
                      <a16:creationId xmlns:a16="http://schemas.microsoft.com/office/drawing/2014/main" id="{14D42061-8ACD-4543-974A-D0CE6F390D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88307" y="44636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Pennanteckning 8">
                  <a:extLst>
                    <a:ext uri="{FF2B5EF4-FFF2-40B4-BE49-F238E27FC236}">
                      <a16:creationId xmlns:a16="http://schemas.microsoft.com/office/drawing/2014/main" id="{3591B75C-3634-4A06-B9E5-8CC6D06F78EC}"/>
                    </a:ext>
                  </a:extLst>
                </p14:cNvPr>
                <p14:cNvContentPartPr/>
                <p14:nvPr/>
              </p14:nvContentPartPr>
              <p14:xfrm>
                <a:off x="1553027" y="4417616"/>
                <a:ext cx="2160" cy="360"/>
              </p14:xfrm>
            </p:contentPart>
          </mc:Choice>
          <mc:Fallback xmlns="">
            <p:pic>
              <p:nvPicPr>
                <p:cNvPr id="9" name="Pennanteckning 8">
                  <a:extLst>
                    <a:ext uri="{FF2B5EF4-FFF2-40B4-BE49-F238E27FC236}">
                      <a16:creationId xmlns:a16="http://schemas.microsoft.com/office/drawing/2014/main" id="{3591B75C-3634-4A06-B9E5-8CC6D06F78E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44027" y="4408976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Pennanteckning 9">
                  <a:extLst>
                    <a:ext uri="{FF2B5EF4-FFF2-40B4-BE49-F238E27FC236}">
                      <a16:creationId xmlns:a16="http://schemas.microsoft.com/office/drawing/2014/main" id="{301C5D5E-3B31-4D30-8A67-39C562D0E4B2}"/>
                    </a:ext>
                  </a:extLst>
                </p14:cNvPr>
                <p14:cNvContentPartPr/>
                <p14:nvPr/>
              </p14:nvContentPartPr>
              <p14:xfrm>
                <a:off x="1553027" y="4461176"/>
                <a:ext cx="360" cy="360"/>
              </p14:xfrm>
            </p:contentPart>
          </mc:Choice>
          <mc:Fallback xmlns="">
            <p:pic>
              <p:nvPicPr>
                <p:cNvPr id="10" name="Pennanteckning 9">
                  <a:extLst>
                    <a:ext uri="{FF2B5EF4-FFF2-40B4-BE49-F238E27FC236}">
                      <a16:creationId xmlns:a16="http://schemas.microsoft.com/office/drawing/2014/main" id="{301C5D5E-3B31-4D30-8A67-39C562D0E4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4027" y="44525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Pennanteckning 11">
                  <a:extLst>
                    <a:ext uri="{FF2B5EF4-FFF2-40B4-BE49-F238E27FC236}">
                      <a16:creationId xmlns:a16="http://schemas.microsoft.com/office/drawing/2014/main" id="{B4DB8FEF-806D-483E-8552-B1A7DF0EDF39}"/>
                    </a:ext>
                  </a:extLst>
                </p14:cNvPr>
                <p14:cNvContentPartPr/>
                <p14:nvPr/>
              </p14:nvContentPartPr>
              <p14:xfrm>
                <a:off x="1553027" y="4461176"/>
                <a:ext cx="360" cy="20160"/>
              </p14:xfrm>
            </p:contentPart>
          </mc:Choice>
          <mc:Fallback xmlns="">
            <p:pic>
              <p:nvPicPr>
                <p:cNvPr id="12" name="Pennanteckning 11">
                  <a:extLst>
                    <a:ext uri="{FF2B5EF4-FFF2-40B4-BE49-F238E27FC236}">
                      <a16:creationId xmlns:a16="http://schemas.microsoft.com/office/drawing/2014/main" id="{B4DB8FEF-806D-483E-8552-B1A7DF0EDF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4027" y="4452536"/>
                  <a:ext cx="1800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EBB2D548-A921-48A6-8BF7-6AC95523438E}"/>
                  </a:ext>
                </a:extLst>
              </p14:cNvPr>
              <p14:cNvContentPartPr/>
              <p14:nvPr/>
            </p14:nvContentPartPr>
            <p14:xfrm>
              <a:off x="484187" y="4935296"/>
              <a:ext cx="360" cy="36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EBB2D548-A921-48A6-8BF7-6AC9552343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187" y="49262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Pennanteckning 14">
                <a:extLst>
                  <a:ext uri="{FF2B5EF4-FFF2-40B4-BE49-F238E27FC236}">
                    <a16:creationId xmlns:a16="http://schemas.microsoft.com/office/drawing/2014/main" id="{2B2F2B32-7860-4FD2-9794-E929AF062427}"/>
                  </a:ext>
                </a:extLst>
              </p14:cNvPr>
              <p14:cNvContentPartPr/>
              <p14:nvPr/>
            </p14:nvContentPartPr>
            <p14:xfrm>
              <a:off x="1034987" y="3965816"/>
              <a:ext cx="360" cy="360"/>
            </p14:xfrm>
          </p:contentPart>
        </mc:Choice>
        <mc:Fallback xmlns="">
          <p:pic>
            <p:nvPicPr>
              <p:cNvPr id="15" name="Pennanteckning 14">
                <a:extLst>
                  <a:ext uri="{FF2B5EF4-FFF2-40B4-BE49-F238E27FC236}">
                    <a16:creationId xmlns:a16="http://schemas.microsoft.com/office/drawing/2014/main" id="{2B2F2B32-7860-4FD2-9794-E929AF0624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6347" y="39571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48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A86148F-2492-4521-8E9A-E3501034F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 t="13333" r="134" b="3936"/>
          <a:stretch/>
        </p:blipFill>
        <p:spPr>
          <a:xfrm>
            <a:off x="749147" y="1211344"/>
            <a:ext cx="10388906" cy="54097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9849A7-7002-4A78-A160-E11EA94B1519}"/>
              </a:ext>
            </a:extLst>
          </p:cNvPr>
          <p:cNvSpPr txBox="1"/>
          <p:nvPr/>
        </p:nvSpPr>
        <p:spPr>
          <a:xfrm>
            <a:off x="616945" y="451692"/>
            <a:ext cx="804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Statistik fliken visas aktuell medlemssammanställning för klubben månadsvis.</a:t>
            </a:r>
          </a:p>
          <a:p>
            <a:r>
              <a:rPr lang="sv-SE" dirty="0"/>
              <a:t>Här finns även sökfunktioner.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71BE52C6-7C85-4FC7-93DA-725A700DB5C0}"/>
                  </a:ext>
                </a:extLst>
              </p14:cNvPr>
              <p14:cNvContentPartPr/>
              <p14:nvPr/>
            </p14:nvContentPartPr>
            <p14:xfrm>
              <a:off x="934187" y="4582136"/>
              <a:ext cx="727560" cy="5097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71BE52C6-7C85-4FC7-93DA-725A700DB5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547" y="4573136"/>
                <a:ext cx="745200" cy="5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00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887CC1A-B88F-4DBC-9652-9DD2996E5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t="13655" r="636" b="4899"/>
          <a:stretch/>
        </p:blipFill>
        <p:spPr>
          <a:xfrm>
            <a:off x="1090670" y="1520349"/>
            <a:ext cx="9353321" cy="4814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502A28CA-C1F9-42AB-AABF-6E326443C014}"/>
                  </a:ext>
                </a:extLst>
              </p14:cNvPr>
              <p14:cNvContentPartPr/>
              <p14:nvPr/>
            </p14:nvContentPartPr>
            <p14:xfrm>
              <a:off x="999347" y="2984816"/>
              <a:ext cx="1226160" cy="47448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502A28CA-C1F9-42AB-AABF-6E326443C0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707" y="2975816"/>
                <a:ext cx="1243800" cy="492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ruta 5">
            <a:extLst>
              <a:ext uri="{FF2B5EF4-FFF2-40B4-BE49-F238E27FC236}">
                <a16:creationId xmlns:a16="http://schemas.microsoft.com/office/drawing/2014/main" id="{AA4BEF5A-D595-4A4C-96E5-2F4480D263FC}"/>
              </a:ext>
            </a:extLst>
          </p:cNvPr>
          <p:cNvSpPr txBox="1"/>
          <p:nvPr/>
        </p:nvSpPr>
        <p:spPr>
          <a:xfrm>
            <a:off x="1090670" y="892366"/>
            <a:ext cx="935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Vi börjar med att titta på de aktiva medlemmarna. Välj att redigera en medlem, välj gärna dig själv!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Pennanteckning 6">
                <a:extLst>
                  <a:ext uri="{FF2B5EF4-FFF2-40B4-BE49-F238E27FC236}">
                    <a16:creationId xmlns:a16="http://schemas.microsoft.com/office/drawing/2014/main" id="{27280E71-0171-4027-B593-0182246541CC}"/>
                  </a:ext>
                </a:extLst>
              </p14:cNvPr>
              <p14:cNvContentPartPr/>
              <p14:nvPr/>
            </p14:nvContentPartPr>
            <p14:xfrm>
              <a:off x="9066947" y="5563136"/>
              <a:ext cx="330120" cy="408240"/>
            </p14:xfrm>
          </p:contentPart>
        </mc:Choice>
        <mc:Fallback xmlns="">
          <p:pic>
            <p:nvPicPr>
              <p:cNvPr id="7" name="Pennanteckning 6">
                <a:extLst>
                  <a:ext uri="{FF2B5EF4-FFF2-40B4-BE49-F238E27FC236}">
                    <a16:creationId xmlns:a16="http://schemas.microsoft.com/office/drawing/2014/main" id="{27280E71-0171-4027-B593-0182246541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58307" y="5554136"/>
                <a:ext cx="347760" cy="4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06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79CAA38-0F52-4F22-A0A4-495067C9F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" t="13815" r="1440" b="3935"/>
          <a:stretch/>
        </p:blipFill>
        <p:spPr>
          <a:xfrm>
            <a:off x="837282" y="1501169"/>
            <a:ext cx="9727894" cy="5097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84296C5-BFBF-4FC2-88D7-E73BA3BA9E94}"/>
              </a:ext>
            </a:extLst>
          </p:cNvPr>
          <p:cNvSpPr txBox="1"/>
          <p:nvPr/>
        </p:nvSpPr>
        <p:spPr>
          <a:xfrm>
            <a:off x="925417" y="396608"/>
            <a:ext cx="6564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varje medlem finns bild och andra uppgifter under Personlig. </a:t>
            </a:r>
          </a:p>
          <a:p>
            <a:r>
              <a:rPr lang="sv-SE" dirty="0"/>
              <a:t>Se till att bilden blir mellan 2-20 Mb, bra bilder!</a:t>
            </a:r>
          </a:p>
          <a:p>
            <a:r>
              <a:rPr lang="sv-SE" dirty="0"/>
              <a:t>Det går att redigera bilder direkt i systemet!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B218B132-0591-4C3D-A853-F1EF46F367B2}"/>
                  </a:ext>
                </a:extLst>
              </p14:cNvPr>
              <p14:cNvContentPartPr/>
              <p14:nvPr/>
            </p14:nvContentPartPr>
            <p14:xfrm>
              <a:off x="2586947" y="2520056"/>
              <a:ext cx="641160" cy="41400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B218B132-0591-4C3D-A853-F1EF46F367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8307" y="2511416"/>
                <a:ext cx="658800" cy="43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73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7D4E895-0B19-4555-9227-3A704CEA5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35" t="13173" r="1739" b="3775"/>
          <a:stretch/>
        </p:blipFill>
        <p:spPr>
          <a:xfrm>
            <a:off x="1079652" y="1522913"/>
            <a:ext cx="9221119" cy="48448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150597-2A07-480D-9184-35A0C53512BB}"/>
              </a:ext>
            </a:extLst>
          </p:cNvPr>
          <p:cNvSpPr txBox="1"/>
          <p:nvPr/>
        </p:nvSpPr>
        <p:spPr>
          <a:xfrm>
            <a:off x="1156771" y="490250"/>
            <a:ext cx="599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Det finns en flik för yrkesmässig information. </a:t>
            </a:r>
            <a:br>
              <a:rPr lang="sv-SE" dirty="0"/>
            </a:br>
            <a:r>
              <a:rPr lang="sv-SE" dirty="0"/>
              <a:t>Om man ändrar och sparar får man grön kvittering längst upp.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A62CCE47-0192-4984-89D2-E08711B11887}"/>
                  </a:ext>
                </a:extLst>
              </p14:cNvPr>
              <p14:cNvContentPartPr/>
              <p14:nvPr/>
            </p14:nvContentPartPr>
            <p14:xfrm>
              <a:off x="2752187" y="2522936"/>
              <a:ext cx="775080" cy="37728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A62CCE47-0192-4984-89D2-E08711B118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547" y="2513936"/>
                <a:ext cx="792720" cy="3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12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C1C000E-427B-4CA3-9AFF-66821650C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13815" r="1037" b="4096"/>
          <a:stretch/>
        </p:blipFill>
        <p:spPr>
          <a:xfrm>
            <a:off x="881349" y="1285735"/>
            <a:ext cx="9882130" cy="5137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06EA5C-ECCD-4D3B-A95D-476399382F1D}"/>
              </a:ext>
            </a:extLst>
          </p:cNvPr>
          <p:cNvSpPr txBox="1"/>
          <p:nvPr/>
        </p:nvSpPr>
        <p:spPr>
          <a:xfrm>
            <a:off x="1057618" y="435165"/>
            <a:ext cx="8640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På detta uppslag finns lite nummer mm. RI innebär att uppgifterna förs över till My Rotary.</a:t>
            </a:r>
          </a:p>
          <a:p>
            <a:r>
              <a:rPr lang="sv-SE" dirty="0"/>
              <a:t>Man kan ändra status och t ex ta bort en medlem eller initiera ett byte av klubb.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A4B76ED4-FDA5-4FF9-97E9-D460E85ECF61}"/>
                  </a:ext>
                </a:extLst>
              </p14:cNvPr>
              <p14:cNvContentPartPr/>
              <p14:nvPr/>
            </p14:nvContentPartPr>
            <p14:xfrm>
              <a:off x="2630147" y="2332856"/>
              <a:ext cx="974160" cy="59868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A4B76ED4-FDA5-4FF9-97E9-D460E85EC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1507" y="2324216"/>
                <a:ext cx="991800" cy="61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90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F9A1FFF-6CE7-4F2D-ABDF-2F331539C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" t="12851" r="-369" b="3936"/>
          <a:stretch/>
        </p:blipFill>
        <p:spPr>
          <a:xfrm>
            <a:off x="1222872" y="1344058"/>
            <a:ext cx="9638269" cy="5012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7ADE07F-A9E4-4B9A-BCD2-BD8BFB0D4004}"/>
              </a:ext>
            </a:extLst>
          </p:cNvPr>
          <p:cNvSpPr txBox="1"/>
          <p:nvPr/>
        </p:nvSpPr>
        <p:spPr>
          <a:xfrm>
            <a:off x="1222872" y="782198"/>
            <a:ext cx="556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parametrar finns uppgifter om utskick, tidning mm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3E2799B4-3A52-416B-B6BC-B63DB67E96CA}"/>
                  </a:ext>
                </a:extLst>
              </p14:cNvPr>
              <p14:cNvContentPartPr/>
              <p14:nvPr/>
            </p14:nvContentPartPr>
            <p14:xfrm>
              <a:off x="2895467" y="2444456"/>
              <a:ext cx="776880" cy="38772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3E2799B4-3A52-416B-B6BC-B63DB67E96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827" y="2435816"/>
                <a:ext cx="794520" cy="4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379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28A9EF-B68C-4B41-B329-BFD932A4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t="13976" r="335" b="4257"/>
          <a:stretch/>
        </p:blipFill>
        <p:spPr>
          <a:xfrm>
            <a:off x="896038" y="1174953"/>
            <a:ext cx="10399923" cy="5347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381E2B7-B852-42EB-A8DE-DFA8F8B42F20}"/>
              </a:ext>
            </a:extLst>
          </p:cNvPr>
          <p:cNvSpPr txBox="1"/>
          <p:nvPr/>
        </p:nvSpPr>
        <p:spPr>
          <a:xfrm>
            <a:off x="980501" y="683046"/>
            <a:ext cx="550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Externa länkar visar om du lagt in några på t ex Facebook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A93C537E-196B-434A-BB74-4BD6E3A63EB5}"/>
                  </a:ext>
                </a:extLst>
              </p14:cNvPr>
              <p14:cNvContentPartPr/>
              <p14:nvPr/>
            </p14:nvContentPartPr>
            <p14:xfrm>
              <a:off x="2838227" y="2250416"/>
              <a:ext cx="953280" cy="47916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A93C537E-196B-434A-BB74-4BD6E3A63E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29227" y="2241776"/>
                <a:ext cx="970920" cy="4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0229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AD613F-5D09-4489-B2A5-4063484B1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" t="13493" r="235" b="11005"/>
          <a:stretch/>
        </p:blipFill>
        <p:spPr>
          <a:xfrm>
            <a:off x="956631" y="1738935"/>
            <a:ext cx="10278737" cy="4860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F25EF41-C656-41C8-8E75-F1AC51B36ADC}"/>
              </a:ext>
            </a:extLst>
          </p:cNvPr>
          <p:cNvSpPr txBox="1"/>
          <p:nvPr/>
        </p:nvSpPr>
        <p:spPr>
          <a:xfrm>
            <a:off x="956631" y="727113"/>
            <a:ext cx="785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användarkonto bör du ha ett aktivt användarkonto som Klubbadministratör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BA8C48FF-4A86-4098-969D-8D787254A86F}"/>
                  </a:ext>
                </a:extLst>
              </p14:cNvPr>
              <p14:cNvContentPartPr/>
              <p14:nvPr/>
            </p14:nvContentPartPr>
            <p14:xfrm>
              <a:off x="9539267" y="2289656"/>
              <a:ext cx="1204200" cy="88488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BA8C48FF-4A86-4098-969D-8D787254A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30267" y="2280656"/>
                <a:ext cx="1221840" cy="90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 8">
            <a:extLst>
              <a:ext uri="{FF2B5EF4-FFF2-40B4-BE49-F238E27FC236}">
                <a16:creationId xmlns:a16="http://schemas.microsoft.com/office/drawing/2014/main" id="{0FF51C62-A79C-466A-B974-71112B468048}"/>
              </a:ext>
            </a:extLst>
          </p:cNvPr>
          <p:cNvGrpSpPr/>
          <p:nvPr/>
        </p:nvGrpSpPr>
        <p:grpSpPr>
          <a:xfrm>
            <a:off x="8328587" y="892136"/>
            <a:ext cx="209520" cy="66600"/>
            <a:chOff x="8328587" y="892136"/>
            <a:chExt cx="20952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A32358DA-742F-46F2-AF6E-272467D89792}"/>
                    </a:ext>
                  </a:extLst>
                </p14:cNvPr>
                <p14:cNvContentPartPr/>
                <p14:nvPr/>
              </p14:nvContentPartPr>
              <p14:xfrm>
                <a:off x="8537747" y="958376"/>
                <a:ext cx="360" cy="360"/>
              </p14:xfrm>
            </p:contentPart>
          </mc:Choice>
          <mc:Fallback xmlns=""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A32358DA-742F-46F2-AF6E-272467D897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529107" y="9493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Pennanteckning 6">
                  <a:extLst>
                    <a:ext uri="{FF2B5EF4-FFF2-40B4-BE49-F238E27FC236}">
                      <a16:creationId xmlns:a16="http://schemas.microsoft.com/office/drawing/2014/main" id="{57D08DFA-C189-4C57-B246-EA65B236A55F}"/>
                    </a:ext>
                  </a:extLst>
                </p14:cNvPr>
                <p14:cNvContentPartPr/>
                <p14:nvPr/>
              </p14:nvContentPartPr>
              <p14:xfrm>
                <a:off x="8328587" y="892136"/>
                <a:ext cx="360" cy="360"/>
              </p14:xfrm>
            </p:contentPart>
          </mc:Choice>
          <mc:Fallback xmlns="">
            <p:pic>
              <p:nvPicPr>
                <p:cNvPr id="7" name="Pennanteckning 6">
                  <a:extLst>
                    <a:ext uri="{FF2B5EF4-FFF2-40B4-BE49-F238E27FC236}">
                      <a16:creationId xmlns:a16="http://schemas.microsoft.com/office/drawing/2014/main" id="{57D08DFA-C189-4C57-B246-EA65B236A55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19587" y="8831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Pennanteckning 7">
                  <a:extLst>
                    <a:ext uri="{FF2B5EF4-FFF2-40B4-BE49-F238E27FC236}">
                      <a16:creationId xmlns:a16="http://schemas.microsoft.com/office/drawing/2014/main" id="{3B6F758A-372A-475B-A0C0-4F9FA928D4CC}"/>
                    </a:ext>
                  </a:extLst>
                </p14:cNvPr>
                <p14:cNvContentPartPr/>
                <p14:nvPr/>
              </p14:nvContentPartPr>
              <p14:xfrm>
                <a:off x="8328587" y="892136"/>
                <a:ext cx="360" cy="360"/>
              </p14:xfrm>
            </p:contentPart>
          </mc:Choice>
          <mc:Fallback xmlns="">
            <p:pic>
              <p:nvPicPr>
                <p:cNvPr id="8" name="Pennanteckning 7">
                  <a:extLst>
                    <a:ext uri="{FF2B5EF4-FFF2-40B4-BE49-F238E27FC236}">
                      <a16:creationId xmlns:a16="http://schemas.microsoft.com/office/drawing/2014/main" id="{3B6F758A-372A-475B-A0C0-4F9FA928D4C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19587" y="88313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6C26E53-B491-4CB2-8D3F-170F61FF6990}"/>
              </a:ext>
            </a:extLst>
          </p:cNvPr>
          <p:cNvGrpSpPr/>
          <p:nvPr/>
        </p:nvGrpSpPr>
        <p:grpSpPr>
          <a:xfrm>
            <a:off x="1641227" y="880976"/>
            <a:ext cx="360" cy="360"/>
            <a:chOff x="1641227" y="88097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Pennanteckning 9">
                  <a:extLst>
                    <a:ext uri="{FF2B5EF4-FFF2-40B4-BE49-F238E27FC236}">
                      <a16:creationId xmlns:a16="http://schemas.microsoft.com/office/drawing/2014/main" id="{12A5030E-CD29-487C-BFD6-50F407D2CBC8}"/>
                    </a:ext>
                  </a:extLst>
                </p14:cNvPr>
                <p14:cNvContentPartPr/>
                <p14:nvPr/>
              </p14:nvContentPartPr>
              <p14:xfrm>
                <a:off x="1641227" y="880976"/>
                <a:ext cx="360" cy="360"/>
              </p14:xfrm>
            </p:contentPart>
          </mc:Choice>
          <mc:Fallback xmlns="">
            <p:pic>
              <p:nvPicPr>
                <p:cNvPr id="10" name="Pennanteckning 9">
                  <a:extLst>
                    <a:ext uri="{FF2B5EF4-FFF2-40B4-BE49-F238E27FC236}">
                      <a16:creationId xmlns:a16="http://schemas.microsoft.com/office/drawing/2014/main" id="{12A5030E-CD29-487C-BFD6-50F407D2CBC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2587" y="8719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Pennanteckning 10">
                  <a:extLst>
                    <a:ext uri="{FF2B5EF4-FFF2-40B4-BE49-F238E27FC236}">
                      <a16:creationId xmlns:a16="http://schemas.microsoft.com/office/drawing/2014/main" id="{723F2478-F404-44FF-B3E7-7EBAFE1F5535}"/>
                    </a:ext>
                  </a:extLst>
                </p14:cNvPr>
                <p14:cNvContentPartPr/>
                <p14:nvPr/>
              </p14:nvContentPartPr>
              <p14:xfrm>
                <a:off x="1641227" y="880976"/>
                <a:ext cx="360" cy="360"/>
              </p14:xfrm>
            </p:contentPart>
          </mc:Choice>
          <mc:Fallback xmlns="">
            <p:pic>
              <p:nvPicPr>
                <p:cNvPr id="11" name="Pennanteckning 10">
                  <a:extLst>
                    <a:ext uri="{FF2B5EF4-FFF2-40B4-BE49-F238E27FC236}">
                      <a16:creationId xmlns:a16="http://schemas.microsoft.com/office/drawing/2014/main" id="{723F2478-F404-44FF-B3E7-7EBAFE1F553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2587" y="8719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C98F0C56-705E-4DBC-A025-E1C8D9DA40BA}"/>
              </a:ext>
            </a:extLst>
          </p:cNvPr>
          <p:cNvGrpSpPr/>
          <p:nvPr/>
        </p:nvGrpSpPr>
        <p:grpSpPr>
          <a:xfrm>
            <a:off x="5519147" y="914096"/>
            <a:ext cx="360" cy="360"/>
            <a:chOff x="5519147" y="91409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Pennanteckning 12">
                  <a:extLst>
                    <a:ext uri="{FF2B5EF4-FFF2-40B4-BE49-F238E27FC236}">
                      <a16:creationId xmlns:a16="http://schemas.microsoft.com/office/drawing/2014/main" id="{CDF5FC93-9831-43D1-AF94-5FEB311C6678}"/>
                    </a:ext>
                  </a:extLst>
                </p14:cNvPr>
                <p14:cNvContentPartPr/>
                <p14:nvPr/>
              </p14:nvContentPartPr>
              <p14:xfrm>
                <a:off x="5519147" y="914096"/>
                <a:ext cx="360" cy="360"/>
              </p14:xfrm>
            </p:contentPart>
          </mc:Choice>
          <mc:Fallback xmlns="">
            <p:pic>
              <p:nvPicPr>
                <p:cNvPr id="13" name="Pennanteckning 12">
                  <a:extLst>
                    <a:ext uri="{FF2B5EF4-FFF2-40B4-BE49-F238E27FC236}">
                      <a16:creationId xmlns:a16="http://schemas.microsoft.com/office/drawing/2014/main" id="{CDF5FC93-9831-43D1-AF94-5FEB311C66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0147" y="9054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Pennanteckning 13">
                  <a:extLst>
                    <a:ext uri="{FF2B5EF4-FFF2-40B4-BE49-F238E27FC236}">
                      <a16:creationId xmlns:a16="http://schemas.microsoft.com/office/drawing/2014/main" id="{C3E7EEC3-8A37-43B4-B32A-5451BA101627}"/>
                    </a:ext>
                  </a:extLst>
                </p14:cNvPr>
                <p14:cNvContentPartPr/>
                <p14:nvPr/>
              </p14:nvContentPartPr>
              <p14:xfrm>
                <a:off x="5519147" y="914096"/>
                <a:ext cx="360" cy="360"/>
              </p14:xfrm>
            </p:contentPart>
          </mc:Choice>
          <mc:Fallback xmlns="">
            <p:pic>
              <p:nvPicPr>
                <p:cNvPr id="14" name="Pennanteckning 13">
                  <a:extLst>
                    <a:ext uri="{FF2B5EF4-FFF2-40B4-BE49-F238E27FC236}">
                      <a16:creationId xmlns:a16="http://schemas.microsoft.com/office/drawing/2014/main" id="{C3E7EEC3-8A37-43B4-B32A-5451BA1016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0147" y="9054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Pennanteckning 14">
                  <a:extLst>
                    <a:ext uri="{FF2B5EF4-FFF2-40B4-BE49-F238E27FC236}">
                      <a16:creationId xmlns:a16="http://schemas.microsoft.com/office/drawing/2014/main" id="{495D4217-905F-4C26-B5D3-1A6EE790F1C3}"/>
                    </a:ext>
                  </a:extLst>
                </p14:cNvPr>
                <p14:cNvContentPartPr/>
                <p14:nvPr/>
              </p14:nvContentPartPr>
              <p14:xfrm>
                <a:off x="5519147" y="914096"/>
                <a:ext cx="360" cy="360"/>
              </p14:xfrm>
            </p:contentPart>
          </mc:Choice>
          <mc:Fallback xmlns="">
            <p:pic>
              <p:nvPicPr>
                <p:cNvPr id="15" name="Pennanteckning 14">
                  <a:extLst>
                    <a:ext uri="{FF2B5EF4-FFF2-40B4-BE49-F238E27FC236}">
                      <a16:creationId xmlns:a16="http://schemas.microsoft.com/office/drawing/2014/main" id="{495D4217-905F-4C26-B5D3-1A6EE790F1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0147" y="9054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Pennanteckning 17">
                <a:extLst>
                  <a:ext uri="{FF2B5EF4-FFF2-40B4-BE49-F238E27FC236}">
                    <a16:creationId xmlns:a16="http://schemas.microsoft.com/office/drawing/2014/main" id="{D7BC9FBD-DFB1-495F-9967-6AA2B42464B1}"/>
                  </a:ext>
                </a:extLst>
              </p14:cNvPr>
              <p14:cNvContentPartPr/>
              <p14:nvPr/>
            </p14:nvContentPartPr>
            <p14:xfrm>
              <a:off x="5254547" y="1200656"/>
              <a:ext cx="360" cy="360"/>
            </p14:xfrm>
          </p:contentPart>
        </mc:Choice>
        <mc:Fallback xmlns="">
          <p:pic>
            <p:nvPicPr>
              <p:cNvPr id="18" name="Pennanteckning 17">
                <a:extLst>
                  <a:ext uri="{FF2B5EF4-FFF2-40B4-BE49-F238E27FC236}">
                    <a16:creationId xmlns:a16="http://schemas.microsoft.com/office/drawing/2014/main" id="{D7BC9FBD-DFB1-495F-9967-6AA2B42464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45907" y="1191656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ruta 18">
            <a:extLst>
              <a:ext uri="{FF2B5EF4-FFF2-40B4-BE49-F238E27FC236}">
                <a16:creationId xmlns:a16="http://schemas.microsoft.com/office/drawing/2014/main" id="{464C20CC-8231-4CE6-9BB1-310737DC70A6}"/>
              </a:ext>
            </a:extLst>
          </p:cNvPr>
          <p:cNvSpPr txBox="1"/>
          <p:nvPr/>
        </p:nvSpPr>
        <p:spPr>
          <a:xfrm>
            <a:off x="971320" y="1035199"/>
            <a:ext cx="5455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En vanlig medlem har Rollen som Webbplatsanvändare. </a:t>
            </a:r>
          </a:p>
        </p:txBody>
      </p:sp>
    </p:spTree>
    <p:extLst>
      <p:ext uri="{BB962C8B-B14F-4D97-AF65-F5344CB8AC3E}">
        <p14:creationId xmlns:p14="http://schemas.microsoft.com/office/powerpoint/2010/main" val="871723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B9B8521-C240-4286-A61B-74D4BE089D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" t="13082" r="302" b="3903"/>
          <a:stretch/>
        </p:blipFill>
        <p:spPr>
          <a:xfrm>
            <a:off x="914400" y="1369228"/>
            <a:ext cx="9661793" cy="5031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D41340AD-1FF0-4F9A-AFED-C78FA97E8614}"/>
                  </a:ext>
                </a:extLst>
              </p14:cNvPr>
              <p14:cNvContentPartPr/>
              <p14:nvPr/>
            </p14:nvContentPartPr>
            <p14:xfrm>
              <a:off x="9650507" y="2063216"/>
              <a:ext cx="906120" cy="64908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D41340AD-1FF0-4F9A-AFED-C78FA97E86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41867" y="2054216"/>
                <a:ext cx="923760" cy="666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ruta 4">
            <a:extLst>
              <a:ext uri="{FF2B5EF4-FFF2-40B4-BE49-F238E27FC236}">
                <a16:creationId xmlns:a16="http://schemas.microsoft.com/office/drawing/2014/main" id="{DE9884A1-302F-4191-815D-EDE25C6E67DF}"/>
              </a:ext>
            </a:extLst>
          </p:cNvPr>
          <p:cNvSpPr txBox="1"/>
          <p:nvPr/>
        </p:nvSpPr>
        <p:spPr>
          <a:xfrm>
            <a:off x="1068636" y="694063"/>
            <a:ext cx="1001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Under Närvaro finns det inte mycket ännu. Närvaron från ClubAdmin följer tyvärr inte med i </a:t>
            </a:r>
            <a:r>
              <a:rPr lang="sv-SE" dirty="0" err="1"/>
              <a:t>migreringen</a:t>
            </a:r>
            <a:r>
              <a:rPr lang="sv-SE" dirty="0"/>
              <a:t>.</a:t>
            </a:r>
          </a:p>
          <a:p>
            <a:r>
              <a:rPr lang="sv-SE" dirty="0"/>
              <a:t>Så om du vill spara närvaro, gå in på ClubAdmin och fota din närvaro.</a:t>
            </a:r>
          </a:p>
        </p:txBody>
      </p:sp>
    </p:spTree>
    <p:extLst>
      <p:ext uri="{BB962C8B-B14F-4D97-AF65-F5344CB8AC3E}">
        <p14:creationId xmlns:p14="http://schemas.microsoft.com/office/powerpoint/2010/main" val="1550478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368</Words>
  <Application>Microsoft Office PowerPoint</Application>
  <PresentationFormat>Bredbild</PresentationFormat>
  <Paragraphs>25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Ulf Andersson</dc:creator>
  <cp:lastModifiedBy>Ulf Andersson</cp:lastModifiedBy>
  <cp:revision>9</cp:revision>
  <dcterms:created xsi:type="dcterms:W3CDTF">2022-04-26T14:34:15Z</dcterms:created>
  <dcterms:modified xsi:type="dcterms:W3CDTF">2022-04-26T16:27:52Z</dcterms:modified>
</cp:coreProperties>
</file>