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7" r:id="rId3"/>
    <p:sldId id="278" r:id="rId4"/>
    <p:sldId id="258" r:id="rId5"/>
    <p:sldId id="257" r:id="rId6"/>
    <p:sldId id="261" r:id="rId7"/>
    <p:sldId id="262" r:id="rId8"/>
    <p:sldId id="263" r:id="rId9"/>
    <p:sldId id="259" r:id="rId10"/>
    <p:sldId id="260" r:id="rId11"/>
    <p:sldId id="264" r:id="rId12"/>
    <p:sldId id="265" r:id="rId13"/>
    <p:sldId id="276"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varScale="1">
        <p:scale>
          <a:sx n="87" d="100"/>
          <a:sy n="87" d="100"/>
        </p:scale>
        <p:origin x="90"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6T10:57:42.535"/>
    </inkml:context>
    <inkml:brush xml:id="br0">
      <inkml:brushProperty name="width" value="0.05" units="cm"/>
      <inkml:brushProperty name="height" value="0.05" units="cm"/>
      <inkml:brushProperty name="color" value="#E71224"/>
    </inkml:brush>
  </inkml:definitions>
  <inkml:trace contextRef="#ctx0" brushRef="#br0">1570 432 24575,'-4'-1'0,"1"1"0,-1-1 0,1 0 0,-1-1 0,1 1 0,0 0 0,-1-1 0,-4-3 0,-12-5 0,-10 0 0,0 2 0,0 1 0,-1 2 0,-45-3 0,-130 6 0,155 2 0,40 1 0,1-1 0,-1 1 0,0 1 0,1 0 0,-1 0 0,1 1 0,0 1 0,0 0 0,0 0 0,0 1 0,1 0 0,-10 7 0,-142 67 0,42-22 0,94-44 0,1 1 0,0 1 0,1 1 0,1 1 0,1 1 0,0 1 0,2 1 0,-20 24 0,33-37 0,0 0 0,-1 0 0,0-1 0,0 0 0,0 0 0,-1-1 0,0 0 0,0 0 0,0-1 0,-1 0 0,1-1 0,-1 1 0,0-2 0,0 1 0,0-1 0,0-1 0,0 1 0,-1-2 0,1 1 0,0-1 0,-14-2 0,17 1 0,-1 1 0,0 0 0,0 1 0,0-1 0,0 1 0,0 1 0,0-1 0,1 1 0,-1 0 0,1 1 0,-1 0 0,1 0 0,0 0 0,0 0 0,0 1 0,0 0 0,1 1 0,0-1 0,0 1 0,0 0 0,0 0 0,1 0 0,0 1 0,-7 12 0,1-4 0,1 1 0,1 1 0,0 0 0,2 0 0,-1 0 0,2 1 0,0 0 0,1 0 0,-2 26 0,4-31 0,2 1 0,-1 0 0,1 0 0,1 0 0,1 0 0,0-1 0,0 1 0,1-1 0,1 1 0,0-1 0,0 0 0,1 0 0,12 19 0,4-2 0,2-2 0,0 0 0,1-2 0,2 0 0,1-2 0,0-1 0,44 26 0,-18-17 0,1-2 0,1-2 0,88 28 0,-91-41 0,-1-3 0,1-2 0,98 4 0,-83-8 0,108 20 0,-149-19 0,59 14 0,163 18 0,-116-30 0,458 16 0,-544-23 0,-21 0 0,0-1 0,51-7 0,-70 6 0,1 0 0,-1-1 0,1 0 0,-1 0 0,1-1 0,-1 1 0,0-1 0,0-1 0,-1 1 0,1-1 0,-1 0 0,1-1 0,-1 1 0,0-1 0,8-10 0,0-7 0,0 0 0,-1-1 0,-1 0 0,-1-1 0,-1 0 0,6-29 0,-8 28 0,-3 14 0,0 0 0,1 1 0,0 0 0,10-14 0,67-93 0,102-111 0,-58 76 0,-74 88 0,99-131 0,-127 161 0,-2-2 0,-1 0 0,26-65 0,-44 94 0,0 0 0,0-1 0,-1 0 0,0 1 0,0-1 0,-1 0 0,0 0 0,0 0 0,-1 0 0,0 0 0,0 0 0,-1 0 0,0 0 0,-1 0 0,1 0 0,-1 0 0,-1 1 0,0-1 0,0 1 0,0 0 0,-1 0 0,0 0 0,-1 0 0,1 0 0,-1 1 0,-11-11 0,-15-11 0,0 1 0,-2 2 0,-1 1 0,-1 2 0,-1 1 0,0 2 0,-55-21 0,50 23 0,0 2 0,-1 2 0,0 1 0,-54-7 0,78 17 0,-1 1 0,1 0 0,0 1 0,-1 1 0,1 1 0,0 1 0,0 0 0,0 1 0,0 1 0,1 1 0,0 0 0,0 2 0,-17 9 0,-40 32 0,56-35 0,-1-1 0,0-1 0,-1-1 0,0-1 0,-27 10 0,-41 3 0,69-20 0,0 1 0,0 1 0,1 1 0,0 1 0,0 0 0,0 1 0,1 1 0,-20 14 0,7-2-1365,3-2-5461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6T10:57:46.062"/>
    </inkml:context>
    <inkml:brush xml:id="br0">
      <inkml:brushProperty name="width" value="0.05" units="cm"/>
      <inkml:brushProperty name="height" value="0.05" units="cm"/>
      <inkml:brushProperty name="color" value="#E71224"/>
    </inkml:brush>
  </inkml:definitions>
  <inkml:trace contextRef="#ctx0" brushRef="#br0">48 339 24575,'4'4'0,"-1"0"0,0 0 0,-1 0 0,1 1 0,-1-1 0,0 1 0,0-1 0,0 1 0,-1 0 0,1 0 0,-1 0 0,1 8 0,1 69 0,-3-56 0,-1 38 0,0-37 0,1-1 0,6 47 0,-5-64 0,1-1 0,0 0 0,1 0 0,0 0 0,0 0 0,0 0 0,1-1 0,0 1 0,1-1 0,0 0 0,0 0 0,11 11 0,-1-6 0,0 0 0,1-1 0,0 0 0,0-1 0,1-1 0,1-1 0,29 10 0,137 32 0,-160-45 0,121 25 0,1-6 0,1-7 0,220-2 0,-348-15 0,0-1 0,0-1 0,-1 0 0,1-2 0,-1 0 0,20-8 0,-32 10 0,-1 0 0,0 0 0,0 0 0,0-1 0,0 0 0,-1 0 0,1-1 0,-1 1 0,0-1 0,1 0 0,-2 0 0,1 0 0,0-1 0,-1 1 0,0-1 0,0 0 0,0 0 0,-1 0 0,0 0 0,0-1 0,0 1 0,0 0 0,-1-1 0,1-6 0,1-41 0,-6-89 0,0 40 0,2 81 0,-2 0 0,0 0 0,0 0 0,-2 1 0,-1 0 0,-1 0 0,0 0 0,-1 1 0,-1 0 0,-1 0 0,-1 1 0,-1 0 0,0 1 0,-1 1 0,-1 0 0,0 0 0,-1 2 0,-25-20 0,30 28 0,0 1 0,-1 0 0,0 0 0,0 1 0,-1 0 0,1 1 0,-15-2 0,-26-9 0,-192-57 0,47 15 0,132 38 0,-1 3 0,0 3 0,-75-3 0,-201 7 0,337 8 0,0-1 0,0 2 0,1-1 0,-1 1 0,0-1 0,0 1 0,0 1 0,0-1 0,1 1 0,-6 2 0,8-3 0,0 1 0,1-1 0,-1 1 0,0 0 0,1 0 0,-1 0 0,1 0 0,-1 0 0,1 1 0,0-1 0,0 0 0,0 0 0,0 1 0,0-1 0,1 1 0,-1-1 0,1 1 0,-1-1 0,1 1 0,0-1 0,0 4 0,0 5-227,1-1-1,-1 1 1,2-1-1,0 1 1,3 10-1,5 13-6598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6T10:58:07.881"/>
    </inkml:context>
    <inkml:brush xml:id="br0">
      <inkml:brushProperty name="width" value="0.05" units="cm"/>
      <inkml:brushProperty name="height" value="0.05" units="cm"/>
      <inkml:brushProperty name="color" value="#E71224"/>
    </inkml:brush>
  </inkml:definitions>
  <inkml:trace contextRef="#ctx0" brushRef="#br0">651 0 24575,'0'5'0,"0"0"0,-1-1 0,0 1 0,0-1 0,0 0 0,-1 1 0,1-1 0,-1 0 0,0 0 0,0 0 0,-1 0 0,1 0 0,-1 0 0,0 0 0,0-1 0,0 0 0,0 1 0,0-1 0,-1 0 0,0-1 0,-5 4 0,-10 5 0,0-1 0,0-1 0,-30 10 0,9-4 0,39-14 0,-24 8 0,-1 1 0,2 2 0,0 0 0,0 2 0,1 0 0,1 2 0,0 1 0,-26 25 0,-18 22 0,46-47 0,1 2 0,-22 26 0,35-36 0,0 0 0,0 0 0,0 0 0,1 1 0,1 0 0,0 0 0,0 1 0,1-1 0,-2 13 0,-6 63 0,5 1 0,7 156 0,2-118 0,-4-14 0,-1-40 0,10 95 0,-6-157 0,0-1 0,0 1 0,1 0 0,0-1 0,1 1 0,-1-1 0,2 0 0,-1 0 0,1-1 0,0 1 0,1-1 0,0 0 0,0 0 0,11 9 0,9 4 0,0 0 0,49 26 0,-63-39 0,260 165 0,105 59 0,-278-185 0,1-5 0,194 52 0,-114-39 0,-27-6 0,623 180 0,-669-206 0,0-4 0,1-4 0,1-6 0,203-9 0,-304 0 0,1 1 0,0-1 0,0-1 0,-1 1 0,1-2 0,-1 1 0,0-1 0,0 0 0,16-9 0,-21 10 0,0-1 0,0 1 0,0-1 0,-1 0 0,1 0 0,-1 0 0,1-1 0,-1 1 0,0 0 0,0-1 0,-1 1 0,1-1 0,-1 0 0,1 0 0,-1 1 0,0-1 0,-1 0 0,1 0 0,-1 0 0,1 0 0,-1 0 0,-1 0 0,0-7 0,-1-5 0,-1 0 0,0 1 0,-1-1 0,-1 1 0,-13-29 0,-45-71 0,35 68 0,-210-412 0,-45-299 0,203 470 0,65 246 0,0-8 0,-2 2 0,-3 0 0,-1 1 0,-3 1 0,-36-53 0,23 52-1365,3 6-5461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6T10:58:11.359"/>
    </inkml:context>
    <inkml:brush xml:id="br0">
      <inkml:brushProperty name="width" value="0.05" units="cm"/>
      <inkml:brushProperty name="height" value="0.05" units="cm"/>
      <inkml:brushProperty name="color" value="#E71224"/>
    </inkml:brush>
  </inkml:definitions>
  <inkml:trace contextRef="#ctx0" brushRef="#br0">1 312 24575,'0'6'0,"0"-1"0,0 0 0,0 0 0,1 0 0,0 0 0,0 0 0,0 0 0,1 0 0,0-1 0,0 1 0,0 0 0,0-1 0,1 1 0,0-1 0,3 5 0,1-3 0,-1 0 0,1-1 0,0 1 0,0-1 0,1-1 0,0 1 0,0-1 0,9 3 0,44 17 0,2-2 0,0-4 0,1-2 0,1-3 0,0-2 0,95 2 0,-148-12 0,-1-1 0,1 0 0,0-1 0,-1 0 0,1 0 0,-1-1 0,1-1 0,-1 0 0,0-1 0,0 0 0,0 0 0,0-1 0,-1-1 0,0 1 0,0-2 0,-1 1 0,1-2 0,10-10 0,-14 12 0,93-94 0,-90 89 0,0-1 0,-1 1 0,0-1 0,-1-1 0,0 1 0,-1-2 0,8-20 0,-14 30 0,1 0 0,-1 0 0,0 0 0,0 0 0,0 1 0,0-1 0,-1 0 0,0 0 0,1 0 0,-1 0 0,-1 1 0,1-1 0,-1 0 0,1 1 0,-1-1 0,0 1 0,0 0 0,0 0 0,-1 0 0,1 0 0,-1 0 0,0 0 0,0 0 0,0 1 0,0 0 0,-5-4 0,-9-5 0,-1 0 0,0 1 0,-32-13 0,5 3 0,0 2 0,-2 3 0,0 1 0,0 2 0,-1 2 0,-1 3 0,-59-3 0,79 10 0,0 0 0,1 2 0,-1 1 0,1 2 0,-34 9 0,55-13 0,0 2 0,1-1 0,-1 1 0,0 0 0,1 1 0,0-1 0,-1 1 0,1 0 0,1 1 0,-1 0 0,1 0 0,0 0 0,0 0 0,0 1 0,1 0 0,0 0 0,0 0 0,0 0 0,1 1 0,0-1 0,0 1 0,1 0 0,-1 0 0,2 0 0,-3 13 0,1 25-682,5 79-1,-1-92-6143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6T10:58:44.349"/>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6T10:58:47.503"/>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6T10:59:14.424"/>
    </inkml:context>
    <inkml:brush xml:id="br0">
      <inkml:brushProperty name="width" value="0.05" units="cm"/>
      <inkml:brushProperty name="height" value="0.05" units="cm"/>
      <inkml:brushProperty name="color" value="#E71224"/>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E4AD5-D73D-44F5-8D92-F31C4063A1BF}" type="datetimeFigureOut">
              <a:rPr lang="sv-SE" smtClean="0"/>
              <a:t>2022-04-26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B210B-F65D-4E75-B586-B36CCE468FD6}" type="slidenum">
              <a:rPr lang="sv-SE" smtClean="0"/>
              <a:t>‹#›</a:t>
            </a:fld>
            <a:endParaRPr lang="sv-SE"/>
          </a:p>
        </p:txBody>
      </p:sp>
    </p:spTree>
    <p:extLst>
      <p:ext uri="{BB962C8B-B14F-4D97-AF65-F5344CB8AC3E}">
        <p14:creationId xmlns:p14="http://schemas.microsoft.com/office/powerpoint/2010/main" val="2252275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gamla program skall vara migrerade, du ser bara de som kommer men kan söka gamla. Testa att skapa ett nytt event. Notera att vi inte fick med de bilder som var inbakade i programmet i ClubAdmin. De blev bara tomma rutor. I Polaris ligger bilden separat.</a:t>
            </a:r>
          </a:p>
        </p:txBody>
      </p:sp>
      <p:sp>
        <p:nvSpPr>
          <p:cNvPr id="4" name="Platshållare för bildnummer 3"/>
          <p:cNvSpPr>
            <a:spLocks noGrp="1"/>
          </p:cNvSpPr>
          <p:nvPr>
            <p:ph type="sldNum" sz="quarter" idx="5"/>
          </p:nvPr>
        </p:nvSpPr>
        <p:spPr/>
        <p:txBody>
          <a:bodyPr/>
          <a:lstStyle/>
          <a:p>
            <a:fld id="{694B210B-F65D-4E75-B586-B36CCE468FD6}" type="slidenum">
              <a:rPr lang="sv-SE" smtClean="0"/>
              <a:t>3</a:t>
            </a:fld>
            <a:endParaRPr lang="sv-SE"/>
          </a:p>
        </p:txBody>
      </p:sp>
    </p:spTree>
    <p:extLst>
      <p:ext uri="{BB962C8B-B14F-4D97-AF65-F5344CB8AC3E}">
        <p14:creationId xmlns:p14="http://schemas.microsoft.com/office/powerpoint/2010/main" val="1959155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8B9255-4A82-4D44-AA73-4FF7A275D1E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72B44D3-3A37-48BB-9E69-1A30917E8C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D1ABADD-93C5-48F5-913F-61A2E2674CE4}"/>
              </a:ext>
            </a:extLst>
          </p:cNvPr>
          <p:cNvSpPr>
            <a:spLocks noGrp="1"/>
          </p:cNvSpPr>
          <p:nvPr>
            <p:ph type="dt" sz="half" idx="10"/>
          </p:nvPr>
        </p:nvSpPr>
        <p:spPr/>
        <p:txBody>
          <a:bodyPr/>
          <a:lstStyle/>
          <a:p>
            <a:fld id="{2131A223-C171-42DA-946A-E015D6FA9516}" type="datetimeFigureOut">
              <a:rPr lang="sv-SE" smtClean="0"/>
              <a:t>2022-04-26</a:t>
            </a:fld>
            <a:endParaRPr lang="sv-SE"/>
          </a:p>
        </p:txBody>
      </p:sp>
      <p:sp>
        <p:nvSpPr>
          <p:cNvPr id="5" name="Platshållare för sidfot 4">
            <a:extLst>
              <a:ext uri="{FF2B5EF4-FFF2-40B4-BE49-F238E27FC236}">
                <a16:creationId xmlns:a16="http://schemas.microsoft.com/office/drawing/2014/main" id="{3F4D8ACD-99B1-4866-88B5-4ABA78DE8B8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D8C73CA-1358-49D0-8A75-95B8F2762590}"/>
              </a:ext>
            </a:extLst>
          </p:cNvPr>
          <p:cNvSpPr>
            <a:spLocks noGrp="1"/>
          </p:cNvSpPr>
          <p:nvPr>
            <p:ph type="sldNum" sz="quarter" idx="12"/>
          </p:nvPr>
        </p:nvSpPr>
        <p:spPr/>
        <p:txBody>
          <a:bodyPr/>
          <a:lstStyle/>
          <a:p>
            <a:fld id="{C0C802B1-8EC5-49D4-A588-52AFE143EBC1}" type="slidenum">
              <a:rPr lang="sv-SE" smtClean="0"/>
              <a:t>‹#›</a:t>
            </a:fld>
            <a:endParaRPr lang="sv-SE"/>
          </a:p>
        </p:txBody>
      </p:sp>
    </p:spTree>
    <p:extLst>
      <p:ext uri="{BB962C8B-B14F-4D97-AF65-F5344CB8AC3E}">
        <p14:creationId xmlns:p14="http://schemas.microsoft.com/office/powerpoint/2010/main" val="95211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B21B1F-694A-4020-AE12-6D1BEC7B354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356CD60-7739-4647-86FB-15716AEA4A6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0DB0403-680A-4B9E-A8C1-CC2E5E2937B3}"/>
              </a:ext>
            </a:extLst>
          </p:cNvPr>
          <p:cNvSpPr>
            <a:spLocks noGrp="1"/>
          </p:cNvSpPr>
          <p:nvPr>
            <p:ph type="dt" sz="half" idx="10"/>
          </p:nvPr>
        </p:nvSpPr>
        <p:spPr/>
        <p:txBody>
          <a:bodyPr/>
          <a:lstStyle/>
          <a:p>
            <a:fld id="{2131A223-C171-42DA-946A-E015D6FA9516}" type="datetimeFigureOut">
              <a:rPr lang="sv-SE" smtClean="0"/>
              <a:t>2022-04-26</a:t>
            </a:fld>
            <a:endParaRPr lang="sv-SE"/>
          </a:p>
        </p:txBody>
      </p:sp>
      <p:sp>
        <p:nvSpPr>
          <p:cNvPr id="5" name="Platshållare för sidfot 4">
            <a:extLst>
              <a:ext uri="{FF2B5EF4-FFF2-40B4-BE49-F238E27FC236}">
                <a16:creationId xmlns:a16="http://schemas.microsoft.com/office/drawing/2014/main" id="{08F087BD-6BBD-4641-B56F-A8A0E40AD61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F73C4A2-2E95-40C3-B45B-96399463B2E0}"/>
              </a:ext>
            </a:extLst>
          </p:cNvPr>
          <p:cNvSpPr>
            <a:spLocks noGrp="1"/>
          </p:cNvSpPr>
          <p:nvPr>
            <p:ph type="sldNum" sz="quarter" idx="12"/>
          </p:nvPr>
        </p:nvSpPr>
        <p:spPr/>
        <p:txBody>
          <a:bodyPr/>
          <a:lstStyle/>
          <a:p>
            <a:fld id="{C0C802B1-8EC5-49D4-A588-52AFE143EBC1}" type="slidenum">
              <a:rPr lang="sv-SE" smtClean="0"/>
              <a:t>‹#›</a:t>
            </a:fld>
            <a:endParaRPr lang="sv-SE"/>
          </a:p>
        </p:txBody>
      </p:sp>
    </p:spTree>
    <p:extLst>
      <p:ext uri="{BB962C8B-B14F-4D97-AF65-F5344CB8AC3E}">
        <p14:creationId xmlns:p14="http://schemas.microsoft.com/office/powerpoint/2010/main" val="59956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D988470-036B-4F30-85EF-91AF8FA6A8A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72CA37B-36CD-4FD4-AF0C-37CBD10BD08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62CBD6A-0F29-47DB-8D20-47C7B959FC48}"/>
              </a:ext>
            </a:extLst>
          </p:cNvPr>
          <p:cNvSpPr>
            <a:spLocks noGrp="1"/>
          </p:cNvSpPr>
          <p:nvPr>
            <p:ph type="dt" sz="half" idx="10"/>
          </p:nvPr>
        </p:nvSpPr>
        <p:spPr/>
        <p:txBody>
          <a:bodyPr/>
          <a:lstStyle/>
          <a:p>
            <a:fld id="{2131A223-C171-42DA-946A-E015D6FA9516}" type="datetimeFigureOut">
              <a:rPr lang="sv-SE" smtClean="0"/>
              <a:t>2022-04-26</a:t>
            </a:fld>
            <a:endParaRPr lang="sv-SE"/>
          </a:p>
        </p:txBody>
      </p:sp>
      <p:sp>
        <p:nvSpPr>
          <p:cNvPr id="5" name="Platshållare för sidfot 4">
            <a:extLst>
              <a:ext uri="{FF2B5EF4-FFF2-40B4-BE49-F238E27FC236}">
                <a16:creationId xmlns:a16="http://schemas.microsoft.com/office/drawing/2014/main" id="{97933650-3572-4C88-9DF0-AFFD2867E1B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3872804-D8CE-47DB-8D9C-31F5DBBABF9E}"/>
              </a:ext>
            </a:extLst>
          </p:cNvPr>
          <p:cNvSpPr>
            <a:spLocks noGrp="1"/>
          </p:cNvSpPr>
          <p:nvPr>
            <p:ph type="sldNum" sz="quarter" idx="12"/>
          </p:nvPr>
        </p:nvSpPr>
        <p:spPr/>
        <p:txBody>
          <a:bodyPr/>
          <a:lstStyle/>
          <a:p>
            <a:fld id="{C0C802B1-8EC5-49D4-A588-52AFE143EBC1}" type="slidenum">
              <a:rPr lang="sv-SE" smtClean="0"/>
              <a:t>‹#›</a:t>
            </a:fld>
            <a:endParaRPr lang="sv-SE"/>
          </a:p>
        </p:txBody>
      </p:sp>
    </p:spTree>
    <p:extLst>
      <p:ext uri="{BB962C8B-B14F-4D97-AF65-F5344CB8AC3E}">
        <p14:creationId xmlns:p14="http://schemas.microsoft.com/office/powerpoint/2010/main" val="99941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57F2E-C517-48C6-AFD3-446D596EBD2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45142A6-8D5D-4198-84C5-D18EEBC426B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D76FBF-8478-44FD-8A40-5140C1E33F77}"/>
              </a:ext>
            </a:extLst>
          </p:cNvPr>
          <p:cNvSpPr>
            <a:spLocks noGrp="1"/>
          </p:cNvSpPr>
          <p:nvPr>
            <p:ph type="dt" sz="half" idx="10"/>
          </p:nvPr>
        </p:nvSpPr>
        <p:spPr/>
        <p:txBody>
          <a:bodyPr/>
          <a:lstStyle/>
          <a:p>
            <a:fld id="{2131A223-C171-42DA-946A-E015D6FA9516}" type="datetimeFigureOut">
              <a:rPr lang="sv-SE" smtClean="0"/>
              <a:t>2022-04-26</a:t>
            </a:fld>
            <a:endParaRPr lang="sv-SE"/>
          </a:p>
        </p:txBody>
      </p:sp>
      <p:sp>
        <p:nvSpPr>
          <p:cNvPr id="5" name="Platshållare för sidfot 4">
            <a:extLst>
              <a:ext uri="{FF2B5EF4-FFF2-40B4-BE49-F238E27FC236}">
                <a16:creationId xmlns:a16="http://schemas.microsoft.com/office/drawing/2014/main" id="{C8F0E8D2-2AE1-42D3-8FA6-EE2F80F84CA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C7A603-6CB7-4FFB-8507-FA181B766AF8}"/>
              </a:ext>
            </a:extLst>
          </p:cNvPr>
          <p:cNvSpPr>
            <a:spLocks noGrp="1"/>
          </p:cNvSpPr>
          <p:nvPr>
            <p:ph type="sldNum" sz="quarter" idx="12"/>
          </p:nvPr>
        </p:nvSpPr>
        <p:spPr/>
        <p:txBody>
          <a:bodyPr/>
          <a:lstStyle/>
          <a:p>
            <a:fld id="{C0C802B1-8EC5-49D4-A588-52AFE143EBC1}" type="slidenum">
              <a:rPr lang="sv-SE" smtClean="0"/>
              <a:t>‹#›</a:t>
            </a:fld>
            <a:endParaRPr lang="sv-SE"/>
          </a:p>
        </p:txBody>
      </p:sp>
    </p:spTree>
    <p:extLst>
      <p:ext uri="{BB962C8B-B14F-4D97-AF65-F5344CB8AC3E}">
        <p14:creationId xmlns:p14="http://schemas.microsoft.com/office/powerpoint/2010/main" val="247156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0A8E99-1894-4118-8FD6-3456D11CC70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2090BE5-5521-466D-93CC-4D20BD0F2B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0780A90-22BB-4E02-B0E0-215EB8417D66}"/>
              </a:ext>
            </a:extLst>
          </p:cNvPr>
          <p:cNvSpPr>
            <a:spLocks noGrp="1"/>
          </p:cNvSpPr>
          <p:nvPr>
            <p:ph type="dt" sz="half" idx="10"/>
          </p:nvPr>
        </p:nvSpPr>
        <p:spPr/>
        <p:txBody>
          <a:bodyPr/>
          <a:lstStyle/>
          <a:p>
            <a:fld id="{2131A223-C171-42DA-946A-E015D6FA9516}" type="datetimeFigureOut">
              <a:rPr lang="sv-SE" smtClean="0"/>
              <a:t>2022-04-26</a:t>
            </a:fld>
            <a:endParaRPr lang="sv-SE"/>
          </a:p>
        </p:txBody>
      </p:sp>
      <p:sp>
        <p:nvSpPr>
          <p:cNvPr id="5" name="Platshållare för sidfot 4">
            <a:extLst>
              <a:ext uri="{FF2B5EF4-FFF2-40B4-BE49-F238E27FC236}">
                <a16:creationId xmlns:a16="http://schemas.microsoft.com/office/drawing/2014/main" id="{51D7CF1A-81AF-4F72-8431-FA6F1A36C55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4E0632-AEB8-4EBF-85C5-20E6EFBF72A2}"/>
              </a:ext>
            </a:extLst>
          </p:cNvPr>
          <p:cNvSpPr>
            <a:spLocks noGrp="1"/>
          </p:cNvSpPr>
          <p:nvPr>
            <p:ph type="sldNum" sz="quarter" idx="12"/>
          </p:nvPr>
        </p:nvSpPr>
        <p:spPr/>
        <p:txBody>
          <a:bodyPr/>
          <a:lstStyle/>
          <a:p>
            <a:fld id="{C0C802B1-8EC5-49D4-A588-52AFE143EBC1}" type="slidenum">
              <a:rPr lang="sv-SE" smtClean="0"/>
              <a:t>‹#›</a:t>
            </a:fld>
            <a:endParaRPr lang="sv-SE"/>
          </a:p>
        </p:txBody>
      </p:sp>
    </p:spTree>
    <p:extLst>
      <p:ext uri="{BB962C8B-B14F-4D97-AF65-F5344CB8AC3E}">
        <p14:creationId xmlns:p14="http://schemas.microsoft.com/office/powerpoint/2010/main" val="2303084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111EB8-1898-4DD9-ADBC-D6FBD478F37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8794D1-5303-4360-824C-C16F007B72A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FE94F6D-DE7A-4732-94D7-6BCFDABF733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8493409-7F2C-4207-8E8B-2230C1C3B93D}"/>
              </a:ext>
            </a:extLst>
          </p:cNvPr>
          <p:cNvSpPr>
            <a:spLocks noGrp="1"/>
          </p:cNvSpPr>
          <p:nvPr>
            <p:ph type="dt" sz="half" idx="10"/>
          </p:nvPr>
        </p:nvSpPr>
        <p:spPr/>
        <p:txBody>
          <a:bodyPr/>
          <a:lstStyle/>
          <a:p>
            <a:fld id="{2131A223-C171-42DA-946A-E015D6FA9516}" type="datetimeFigureOut">
              <a:rPr lang="sv-SE" smtClean="0"/>
              <a:t>2022-04-26</a:t>
            </a:fld>
            <a:endParaRPr lang="sv-SE"/>
          </a:p>
        </p:txBody>
      </p:sp>
      <p:sp>
        <p:nvSpPr>
          <p:cNvPr id="6" name="Platshållare för sidfot 5">
            <a:extLst>
              <a:ext uri="{FF2B5EF4-FFF2-40B4-BE49-F238E27FC236}">
                <a16:creationId xmlns:a16="http://schemas.microsoft.com/office/drawing/2014/main" id="{260E9EEE-B73F-4946-8635-72EEB9BC161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C9E9FEB-F344-48B8-8382-DA923E91DE0F}"/>
              </a:ext>
            </a:extLst>
          </p:cNvPr>
          <p:cNvSpPr>
            <a:spLocks noGrp="1"/>
          </p:cNvSpPr>
          <p:nvPr>
            <p:ph type="sldNum" sz="quarter" idx="12"/>
          </p:nvPr>
        </p:nvSpPr>
        <p:spPr/>
        <p:txBody>
          <a:bodyPr/>
          <a:lstStyle/>
          <a:p>
            <a:fld id="{C0C802B1-8EC5-49D4-A588-52AFE143EBC1}" type="slidenum">
              <a:rPr lang="sv-SE" smtClean="0"/>
              <a:t>‹#›</a:t>
            </a:fld>
            <a:endParaRPr lang="sv-SE"/>
          </a:p>
        </p:txBody>
      </p:sp>
    </p:spTree>
    <p:extLst>
      <p:ext uri="{BB962C8B-B14F-4D97-AF65-F5344CB8AC3E}">
        <p14:creationId xmlns:p14="http://schemas.microsoft.com/office/powerpoint/2010/main" val="228998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61B0BF-1738-4273-A57F-7A9C725131E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4769688-3E77-497E-920D-88EBC516DD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E991E47-4043-4050-B8C1-C63B09D86B2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09E1145-AC96-4468-98B3-FDAB2A0C77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81A81E4-D1D3-44DB-BCDE-39F41CA996D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0FAF9D8-7C66-484D-AAAF-C67585D6B5F7}"/>
              </a:ext>
            </a:extLst>
          </p:cNvPr>
          <p:cNvSpPr>
            <a:spLocks noGrp="1"/>
          </p:cNvSpPr>
          <p:nvPr>
            <p:ph type="dt" sz="half" idx="10"/>
          </p:nvPr>
        </p:nvSpPr>
        <p:spPr/>
        <p:txBody>
          <a:bodyPr/>
          <a:lstStyle/>
          <a:p>
            <a:fld id="{2131A223-C171-42DA-946A-E015D6FA9516}" type="datetimeFigureOut">
              <a:rPr lang="sv-SE" smtClean="0"/>
              <a:t>2022-04-26</a:t>
            </a:fld>
            <a:endParaRPr lang="sv-SE"/>
          </a:p>
        </p:txBody>
      </p:sp>
      <p:sp>
        <p:nvSpPr>
          <p:cNvPr id="8" name="Platshållare för sidfot 7">
            <a:extLst>
              <a:ext uri="{FF2B5EF4-FFF2-40B4-BE49-F238E27FC236}">
                <a16:creationId xmlns:a16="http://schemas.microsoft.com/office/drawing/2014/main" id="{E36F8214-8BBE-4070-A3D1-C04E5E94443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5F7BF4E-C644-48D4-A29E-24E2F68A0C13}"/>
              </a:ext>
            </a:extLst>
          </p:cNvPr>
          <p:cNvSpPr>
            <a:spLocks noGrp="1"/>
          </p:cNvSpPr>
          <p:nvPr>
            <p:ph type="sldNum" sz="quarter" idx="12"/>
          </p:nvPr>
        </p:nvSpPr>
        <p:spPr/>
        <p:txBody>
          <a:bodyPr/>
          <a:lstStyle/>
          <a:p>
            <a:fld id="{C0C802B1-8EC5-49D4-A588-52AFE143EBC1}" type="slidenum">
              <a:rPr lang="sv-SE" smtClean="0"/>
              <a:t>‹#›</a:t>
            </a:fld>
            <a:endParaRPr lang="sv-SE"/>
          </a:p>
        </p:txBody>
      </p:sp>
    </p:spTree>
    <p:extLst>
      <p:ext uri="{BB962C8B-B14F-4D97-AF65-F5344CB8AC3E}">
        <p14:creationId xmlns:p14="http://schemas.microsoft.com/office/powerpoint/2010/main" val="15075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45FD3E-DD90-4F5E-A5EC-79CC8F1C8C7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B62D404-CF74-4A14-B75F-4D5C0B6B28A9}"/>
              </a:ext>
            </a:extLst>
          </p:cNvPr>
          <p:cNvSpPr>
            <a:spLocks noGrp="1"/>
          </p:cNvSpPr>
          <p:nvPr>
            <p:ph type="dt" sz="half" idx="10"/>
          </p:nvPr>
        </p:nvSpPr>
        <p:spPr/>
        <p:txBody>
          <a:bodyPr/>
          <a:lstStyle/>
          <a:p>
            <a:fld id="{2131A223-C171-42DA-946A-E015D6FA9516}" type="datetimeFigureOut">
              <a:rPr lang="sv-SE" smtClean="0"/>
              <a:t>2022-04-26</a:t>
            </a:fld>
            <a:endParaRPr lang="sv-SE"/>
          </a:p>
        </p:txBody>
      </p:sp>
      <p:sp>
        <p:nvSpPr>
          <p:cNvPr id="4" name="Platshållare för sidfot 3">
            <a:extLst>
              <a:ext uri="{FF2B5EF4-FFF2-40B4-BE49-F238E27FC236}">
                <a16:creationId xmlns:a16="http://schemas.microsoft.com/office/drawing/2014/main" id="{2AFF7676-F5C2-4475-83C8-58B68BF6082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345504D-5DC9-4669-AAD4-89B72335B34C}"/>
              </a:ext>
            </a:extLst>
          </p:cNvPr>
          <p:cNvSpPr>
            <a:spLocks noGrp="1"/>
          </p:cNvSpPr>
          <p:nvPr>
            <p:ph type="sldNum" sz="quarter" idx="12"/>
          </p:nvPr>
        </p:nvSpPr>
        <p:spPr/>
        <p:txBody>
          <a:bodyPr/>
          <a:lstStyle/>
          <a:p>
            <a:fld id="{C0C802B1-8EC5-49D4-A588-52AFE143EBC1}" type="slidenum">
              <a:rPr lang="sv-SE" smtClean="0"/>
              <a:t>‹#›</a:t>
            </a:fld>
            <a:endParaRPr lang="sv-SE"/>
          </a:p>
        </p:txBody>
      </p:sp>
    </p:spTree>
    <p:extLst>
      <p:ext uri="{BB962C8B-B14F-4D97-AF65-F5344CB8AC3E}">
        <p14:creationId xmlns:p14="http://schemas.microsoft.com/office/powerpoint/2010/main" val="4261796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5DE4AC9-81F0-4B2D-8D3F-E3A30CFBA95D}"/>
              </a:ext>
            </a:extLst>
          </p:cNvPr>
          <p:cNvSpPr>
            <a:spLocks noGrp="1"/>
          </p:cNvSpPr>
          <p:nvPr>
            <p:ph type="dt" sz="half" idx="10"/>
          </p:nvPr>
        </p:nvSpPr>
        <p:spPr/>
        <p:txBody>
          <a:bodyPr/>
          <a:lstStyle/>
          <a:p>
            <a:fld id="{2131A223-C171-42DA-946A-E015D6FA9516}" type="datetimeFigureOut">
              <a:rPr lang="sv-SE" smtClean="0"/>
              <a:t>2022-04-26</a:t>
            </a:fld>
            <a:endParaRPr lang="sv-SE"/>
          </a:p>
        </p:txBody>
      </p:sp>
      <p:sp>
        <p:nvSpPr>
          <p:cNvPr id="3" name="Platshållare för sidfot 2">
            <a:extLst>
              <a:ext uri="{FF2B5EF4-FFF2-40B4-BE49-F238E27FC236}">
                <a16:creationId xmlns:a16="http://schemas.microsoft.com/office/drawing/2014/main" id="{392ACF43-EEBB-40E2-952E-614D4344209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5FA6123-21FE-4934-8FC7-8E008D3FA60B}"/>
              </a:ext>
            </a:extLst>
          </p:cNvPr>
          <p:cNvSpPr>
            <a:spLocks noGrp="1"/>
          </p:cNvSpPr>
          <p:nvPr>
            <p:ph type="sldNum" sz="quarter" idx="12"/>
          </p:nvPr>
        </p:nvSpPr>
        <p:spPr/>
        <p:txBody>
          <a:bodyPr/>
          <a:lstStyle/>
          <a:p>
            <a:fld id="{C0C802B1-8EC5-49D4-A588-52AFE143EBC1}" type="slidenum">
              <a:rPr lang="sv-SE" smtClean="0"/>
              <a:t>‹#›</a:t>
            </a:fld>
            <a:endParaRPr lang="sv-SE"/>
          </a:p>
        </p:txBody>
      </p:sp>
    </p:spTree>
    <p:extLst>
      <p:ext uri="{BB962C8B-B14F-4D97-AF65-F5344CB8AC3E}">
        <p14:creationId xmlns:p14="http://schemas.microsoft.com/office/powerpoint/2010/main" val="305632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6FE825-D03D-45E5-A74F-4EC3BE83F4E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1B8E6B9-5D97-498B-B6FC-F5DFC671CB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93CE36F-7851-4035-BA8F-397B03804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607F992-0CFD-440E-AD51-5F445A04102D}"/>
              </a:ext>
            </a:extLst>
          </p:cNvPr>
          <p:cNvSpPr>
            <a:spLocks noGrp="1"/>
          </p:cNvSpPr>
          <p:nvPr>
            <p:ph type="dt" sz="half" idx="10"/>
          </p:nvPr>
        </p:nvSpPr>
        <p:spPr/>
        <p:txBody>
          <a:bodyPr/>
          <a:lstStyle/>
          <a:p>
            <a:fld id="{2131A223-C171-42DA-946A-E015D6FA9516}" type="datetimeFigureOut">
              <a:rPr lang="sv-SE" smtClean="0"/>
              <a:t>2022-04-26</a:t>
            </a:fld>
            <a:endParaRPr lang="sv-SE"/>
          </a:p>
        </p:txBody>
      </p:sp>
      <p:sp>
        <p:nvSpPr>
          <p:cNvPr id="6" name="Platshållare för sidfot 5">
            <a:extLst>
              <a:ext uri="{FF2B5EF4-FFF2-40B4-BE49-F238E27FC236}">
                <a16:creationId xmlns:a16="http://schemas.microsoft.com/office/drawing/2014/main" id="{7749ACE9-441E-4DAD-BE79-A9C23E046A0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C3756AF-677F-4F81-9329-36A199576A3A}"/>
              </a:ext>
            </a:extLst>
          </p:cNvPr>
          <p:cNvSpPr>
            <a:spLocks noGrp="1"/>
          </p:cNvSpPr>
          <p:nvPr>
            <p:ph type="sldNum" sz="quarter" idx="12"/>
          </p:nvPr>
        </p:nvSpPr>
        <p:spPr/>
        <p:txBody>
          <a:bodyPr/>
          <a:lstStyle/>
          <a:p>
            <a:fld id="{C0C802B1-8EC5-49D4-A588-52AFE143EBC1}" type="slidenum">
              <a:rPr lang="sv-SE" smtClean="0"/>
              <a:t>‹#›</a:t>
            </a:fld>
            <a:endParaRPr lang="sv-SE"/>
          </a:p>
        </p:txBody>
      </p:sp>
    </p:spTree>
    <p:extLst>
      <p:ext uri="{BB962C8B-B14F-4D97-AF65-F5344CB8AC3E}">
        <p14:creationId xmlns:p14="http://schemas.microsoft.com/office/powerpoint/2010/main" val="278664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F5089F-2DE8-4664-A328-4206DEEADF9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768A756-6DBE-412F-83AC-C425B1024F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CDBA3EC-4189-4491-A1B9-FF7DF70F4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40730C0-3F1C-4DC9-8A7A-C7946FB8943C}"/>
              </a:ext>
            </a:extLst>
          </p:cNvPr>
          <p:cNvSpPr>
            <a:spLocks noGrp="1"/>
          </p:cNvSpPr>
          <p:nvPr>
            <p:ph type="dt" sz="half" idx="10"/>
          </p:nvPr>
        </p:nvSpPr>
        <p:spPr/>
        <p:txBody>
          <a:bodyPr/>
          <a:lstStyle/>
          <a:p>
            <a:fld id="{2131A223-C171-42DA-946A-E015D6FA9516}" type="datetimeFigureOut">
              <a:rPr lang="sv-SE" smtClean="0"/>
              <a:t>2022-04-26</a:t>
            </a:fld>
            <a:endParaRPr lang="sv-SE"/>
          </a:p>
        </p:txBody>
      </p:sp>
      <p:sp>
        <p:nvSpPr>
          <p:cNvPr id="6" name="Platshållare för sidfot 5">
            <a:extLst>
              <a:ext uri="{FF2B5EF4-FFF2-40B4-BE49-F238E27FC236}">
                <a16:creationId xmlns:a16="http://schemas.microsoft.com/office/drawing/2014/main" id="{DEBE0D94-EF7F-43E6-976A-ED22E7FA435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59BC941-A834-43BD-A3FA-EE4E067169AE}"/>
              </a:ext>
            </a:extLst>
          </p:cNvPr>
          <p:cNvSpPr>
            <a:spLocks noGrp="1"/>
          </p:cNvSpPr>
          <p:nvPr>
            <p:ph type="sldNum" sz="quarter" idx="12"/>
          </p:nvPr>
        </p:nvSpPr>
        <p:spPr/>
        <p:txBody>
          <a:bodyPr/>
          <a:lstStyle/>
          <a:p>
            <a:fld id="{C0C802B1-8EC5-49D4-A588-52AFE143EBC1}" type="slidenum">
              <a:rPr lang="sv-SE" smtClean="0"/>
              <a:t>‹#›</a:t>
            </a:fld>
            <a:endParaRPr lang="sv-SE"/>
          </a:p>
        </p:txBody>
      </p:sp>
    </p:spTree>
    <p:extLst>
      <p:ext uri="{BB962C8B-B14F-4D97-AF65-F5344CB8AC3E}">
        <p14:creationId xmlns:p14="http://schemas.microsoft.com/office/powerpoint/2010/main" val="153028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FBE5AC2-1935-4E3D-BDC9-B14AE6CD6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AE8EE2B-720D-4B1C-A64D-5535BA3A5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545C95-15E2-4206-9BD5-A60CE8861E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1A223-C171-42DA-946A-E015D6FA9516}" type="datetimeFigureOut">
              <a:rPr lang="sv-SE" smtClean="0"/>
              <a:t>2022-04-26</a:t>
            </a:fld>
            <a:endParaRPr lang="sv-SE"/>
          </a:p>
        </p:txBody>
      </p:sp>
      <p:sp>
        <p:nvSpPr>
          <p:cNvPr id="5" name="Platshållare för sidfot 4">
            <a:extLst>
              <a:ext uri="{FF2B5EF4-FFF2-40B4-BE49-F238E27FC236}">
                <a16:creationId xmlns:a16="http://schemas.microsoft.com/office/drawing/2014/main" id="{6C1554D5-68BD-4BD2-B3EB-3DDA7CC376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8702111-95FD-4363-9951-0869FA53F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802B1-8EC5-49D4-A588-52AFE143EBC1}" type="slidenum">
              <a:rPr lang="sv-SE" smtClean="0"/>
              <a:t>‹#›</a:t>
            </a:fld>
            <a:endParaRPr lang="sv-SE"/>
          </a:p>
        </p:txBody>
      </p:sp>
    </p:spTree>
    <p:extLst>
      <p:ext uri="{BB962C8B-B14F-4D97-AF65-F5344CB8AC3E}">
        <p14:creationId xmlns:p14="http://schemas.microsoft.com/office/powerpoint/2010/main" val="4111956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district.rotary2360.se/sv/"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customXml" Target="../ink/ink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702EBDA-10D1-4811-A1E9-C41BD9CA8F67}"/>
              </a:ext>
            </a:extLst>
          </p:cNvPr>
          <p:cNvPicPr>
            <a:picLocks noChangeAspect="1"/>
          </p:cNvPicPr>
          <p:nvPr/>
        </p:nvPicPr>
        <p:blipFill rotWithShape="1">
          <a:blip r:embed="rId2"/>
          <a:srcRect l="-56" t="13201" r="805" b="4533"/>
          <a:stretch/>
        </p:blipFill>
        <p:spPr>
          <a:xfrm>
            <a:off x="566928" y="1143000"/>
            <a:ext cx="10890504" cy="5641848"/>
          </a:xfrm>
          <a:prstGeom prst="rect">
            <a:avLst/>
          </a:prstGeom>
          <a:ln>
            <a:solidFill>
              <a:schemeClr val="accent1"/>
            </a:solidFill>
          </a:ln>
        </p:spPr>
      </p:pic>
      <p:sp>
        <p:nvSpPr>
          <p:cNvPr id="7" name="textruta 6">
            <a:extLst>
              <a:ext uri="{FF2B5EF4-FFF2-40B4-BE49-F238E27FC236}">
                <a16:creationId xmlns:a16="http://schemas.microsoft.com/office/drawing/2014/main" id="{A6AD0175-B9D1-4BB2-9775-97B5C7CA3CAA}"/>
              </a:ext>
            </a:extLst>
          </p:cNvPr>
          <p:cNvSpPr txBox="1"/>
          <p:nvPr/>
        </p:nvSpPr>
        <p:spPr>
          <a:xfrm>
            <a:off x="2093976" y="338328"/>
            <a:ext cx="6117316" cy="646331"/>
          </a:xfrm>
          <a:prstGeom prst="rect">
            <a:avLst/>
          </a:prstGeom>
          <a:noFill/>
        </p:spPr>
        <p:txBody>
          <a:bodyPr wrap="none" rtlCol="0">
            <a:spAutoFit/>
          </a:bodyPr>
          <a:lstStyle/>
          <a:p>
            <a:r>
              <a:rPr lang="sv-SE" dirty="0"/>
              <a:t>Vi börjar redigera, medlemmar, program, nyheter, hemsida mm</a:t>
            </a:r>
          </a:p>
          <a:p>
            <a:r>
              <a:rPr lang="sv-SE" dirty="0"/>
              <a:t>Logga in på Polaris Administration</a:t>
            </a:r>
          </a:p>
        </p:txBody>
      </p:sp>
      <p:sp>
        <p:nvSpPr>
          <p:cNvPr id="8" name="Ellips 7">
            <a:extLst>
              <a:ext uri="{FF2B5EF4-FFF2-40B4-BE49-F238E27FC236}">
                <a16:creationId xmlns:a16="http://schemas.microsoft.com/office/drawing/2014/main" id="{B1EBB87C-E746-4079-9BD8-174817C298E7}"/>
              </a:ext>
            </a:extLst>
          </p:cNvPr>
          <p:cNvSpPr/>
          <p:nvPr/>
        </p:nvSpPr>
        <p:spPr>
          <a:xfrm>
            <a:off x="512064" y="3429000"/>
            <a:ext cx="1426464" cy="66751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Tree>
    <p:extLst>
      <p:ext uri="{BB962C8B-B14F-4D97-AF65-F5344CB8AC3E}">
        <p14:creationId xmlns:p14="http://schemas.microsoft.com/office/powerpoint/2010/main" val="181514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484A76B-976B-40EE-9769-401EF29A6C88}"/>
              </a:ext>
            </a:extLst>
          </p:cNvPr>
          <p:cNvPicPr>
            <a:picLocks noChangeAspect="1"/>
          </p:cNvPicPr>
          <p:nvPr/>
        </p:nvPicPr>
        <p:blipFill rotWithShape="1">
          <a:blip r:embed="rId2"/>
          <a:srcRect l="674" t="12930" r="-252" b="5454"/>
          <a:stretch/>
        </p:blipFill>
        <p:spPr>
          <a:xfrm>
            <a:off x="535708" y="1117599"/>
            <a:ext cx="10926619" cy="5597237"/>
          </a:xfrm>
          <a:prstGeom prst="rect">
            <a:avLst/>
          </a:prstGeom>
        </p:spPr>
      </p:pic>
      <p:sp>
        <p:nvSpPr>
          <p:cNvPr id="4" name="textruta 3">
            <a:extLst>
              <a:ext uri="{FF2B5EF4-FFF2-40B4-BE49-F238E27FC236}">
                <a16:creationId xmlns:a16="http://schemas.microsoft.com/office/drawing/2014/main" id="{617C3B7F-F34C-4D0C-B48B-29E0C3495A22}"/>
              </a:ext>
            </a:extLst>
          </p:cNvPr>
          <p:cNvSpPr txBox="1"/>
          <p:nvPr/>
        </p:nvSpPr>
        <p:spPr>
          <a:xfrm>
            <a:off x="600364" y="267855"/>
            <a:ext cx="8214621" cy="646331"/>
          </a:xfrm>
          <a:prstGeom prst="rect">
            <a:avLst/>
          </a:prstGeom>
          <a:noFill/>
        </p:spPr>
        <p:txBody>
          <a:bodyPr wrap="none" rtlCol="0">
            <a:spAutoFit/>
          </a:bodyPr>
          <a:lstStyle/>
          <a:p>
            <a:r>
              <a:rPr lang="sv-SE" dirty="0"/>
              <a:t>Marknadsför ert event även hos andra, t ex Distriktet i karusellen, glöm inte att SPARA</a:t>
            </a:r>
          </a:p>
          <a:p>
            <a:r>
              <a:rPr lang="sv-SE" dirty="0"/>
              <a:t>Tryck sedan på Globen, för att se hur det blev på klubbens hemsida</a:t>
            </a:r>
          </a:p>
        </p:txBody>
      </p:sp>
      <p:sp>
        <p:nvSpPr>
          <p:cNvPr id="5" name="Ellips 4">
            <a:extLst>
              <a:ext uri="{FF2B5EF4-FFF2-40B4-BE49-F238E27FC236}">
                <a16:creationId xmlns:a16="http://schemas.microsoft.com/office/drawing/2014/main" id="{04094512-233E-4B92-B3C9-D8418744AFB6}"/>
              </a:ext>
            </a:extLst>
          </p:cNvPr>
          <p:cNvSpPr/>
          <p:nvPr/>
        </p:nvSpPr>
        <p:spPr>
          <a:xfrm>
            <a:off x="8100291" y="1117599"/>
            <a:ext cx="544945" cy="53571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86254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244D524-40DD-4932-A0D5-2D7150D4EBE2}"/>
              </a:ext>
            </a:extLst>
          </p:cNvPr>
          <p:cNvPicPr>
            <a:picLocks noChangeAspect="1"/>
          </p:cNvPicPr>
          <p:nvPr/>
        </p:nvPicPr>
        <p:blipFill rotWithShape="1">
          <a:blip r:embed="rId2"/>
          <a:srcRect l="-84" t="13738" r="337" b="3973"/>
          <a:stretch/>
        </p:blipFill>
        <p:spPr>
          <a:xfrm>
            <a:off x="600364" y="942108"/>
            <a:ext cx="10945091" cy="5643419"/>
          </a:xfrm>
          <a:prstGeom prst="rect">
            <a:avLst/>
          </a:prstGeom>
          <a:ln>
            <a:solidFill>
              <a:schemeClr val="accent1"/>
            </a:solidFill>
          </a:ln>
        </p:spPr>
      </p:pic>
      <p:sp>
        <p:nvSpPr>
          <p:cNvPr id="4" name="textruta 3">
            <a:extLst>
              <a:ext uri="{FF2B5EF4-FFF2-40B4-BE49-F238E27FC236}">
                <a16:creationId xmlns:a16="http://schemas.microsoft.com/office/drawing/2014/main" id="{AD598986-FB05-43FF-BFDE-25D31E3C5349}"/>
              </a:ext>
            </a:extLst>
          </p:cNvPr>
          <p:cNvSpPr txBox="1"/>
          <p:nvPr/>
        </p:nvSpPr>
        <p:spPr>
          <a:xfrm>
            <a:off x="600364" y="272473"/>
            <a:ext cx="11083636" cy="646331"/>
          </a:xfrm>
          <a:prstGeom prst="rect">
            <a:avLst/>
          </a:prstGeom>
          <a:noFill/>
        </p:spPr>
        <p:txBody>
          <a:bodyPr wrap="square" rtlCol="0">
            <a:spAutoFit/>
          </a:bodyPr>
          <a:lstStyle/>
          <a:p>
            <a:r>
              <a:rPr lang="sv-SE" dirty="0"/>
              <a:t>Där har klubben fått sitt första event i karusellen på hemsidan! Det går nu att backa med vanliga backpilen tillbaka till redigeringsläge. </a:t>
            </a:r>
          </a:p>
        </p:txBody>
      </p:sp>
    </p:spTree>
    <p:extLst>
      <p:ext uri="{BB962C8B-B14F-4D97-AF65-F5344CB8AC3E}">
        <p14:creationId xmlns:p14="http://schemas.microsoft.com/office/powerpoint/2010/main" val="366331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A172C26B-6831-4074-8BB6-5F730068A3DD}"/>
              </a:ext>
            </a:extLst>
          </p:cNvPr>
          <p:cNvSpPr txBox="1"/>
          <p:nvPr/>
        </p:nvSpPr>
        <p:spPr>
          <a:xfrm>
            <a:off x="1062181" y="494254"/>
            <a:ext cx="9042399" cy="3416320"/>
          </a:xfrm>
          <a:prstGeom prst="rect">
            <a:avLst/>
          </a:prstGeom>
          <a:noFill/>
        </p:spPr>
        <p:txBody>
          <a:bodyPr wrap="square">
            <a:spAutoFit/>
          </a:bodyPr>
          <a:lstStyle/>
          <a:p>
            <a:r>
              <a:rPr lang="sv-SE" dirty="0"/>
              <a:t>Testa att lägga upp alla era program i karusellen, som en övning.</a:t>
            </a:r>
          </a:p>
          <a:p>
            <a:r>
              <a:rPr lang="sv-SE" dirty="0"/>
              <a:t>Testa att lägga upp några i skjutreglaget (=bildspelet)</a:t>
            </a:r>
          </a:p>
          <a:p>
            <a:endParaRPr lang="sv-SE" dirty="0"/>
          </a:p>
          <a:p>
            <a:r>
              <a:rPr lang="sv-SE" dirty="0"/>
              <a:t>Om du marknadsfört ett program i karusellen på distriktets sida, kan du se hur det ser ut genom att öppna sidan </a:t>
            </a:r>
            <a:r>
              <a:rPr lang="sv-SE" dirty="0">
                <a:hlinkClick r:id="rId2"/>
              </a:rPr>
              <a:t>https://district.rotary2360.se/sv/</a:t>
            </a:r>
            <a:r>
              <a:rPr lang="sv-SE" dirty="0"/>
              <a:t> </a:t>
            </a:r>
          </a:p>
          <a:p>
            <a:endParaRPr lang="sv-SE" dirty="0"/>
          </a:p>
          <a:p>
            <a:r>
              <a:rPr lang="sv-SE" dirty="0"/>
              <a:t>Lär dig bildredigeringen, samma redigering kommer upp på medlemmar, nyheter mm där du vill lägga in en bild. Testa under rubriken Medlemmar i den blå menyn.</a:t>
            </a:r>
          </a:p>
          <a:p>
            <a:endParaRPr lang="sv-SE" dirty="0"/>
          </a:p>
          <a:p>
            <a:r>
              <a:rPr lang="sv-SE" dirty="0"/>
              <a:t>Bilderna på medlemmarna bildredigerades inte i ClubAdmin. Så om du gör en Medlemsbok i Polaris kan det se lite tokigt ut med stora och små bilder, precis som klubben lagt in dem.</a:t>
            </a:r>
          </a:p>
          <a:p>
            <a:r>
              <a:rPr lang="sv-SE" dirty="0"/>
              <a:t>Då är det bara att lägga in dem igen i Polaris och redigera bilden.</a:t>
            </a:r>
          </a:p>
        </p:txBody>
      </p:sp>
      <p:pic>
        <p:nvPicPr>
          <p:cNvPr id="7" name="Bildobjekt 6">
            <a:extLst>
              <a:ext uri="{FF2B5EF4-FFF2-40B4-BE49-F238E27FC236}">
                <a16:creationId xmlns:a16="http://schemas.microsoft.com/office/drawing/2014/main" id="{5C15E078-78DB-4FD7-A234-9CB4BDF62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53" y="4157854"/>
            <a:ext cx="4086167" cy="2205892"/>
          </a:xfrm>
          <a:prstGeom prst="rect">
            <a:avLst/>
          </a:prstGeom>
        </p:spPr>
      </p:pic>
    </p:spTree>
    <p:extLst>
      <p:ext uri="{BB962C8B-B14F-4D97-AF65-F5344CB8AC3E}">
        <p14:creationId xmlns:p14="http://schemas.microsoft.com/office/powerpoint/2010/main" val="320677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99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99B3589-9FED-4399-82A0-CBBB6DCE30A6}"/>
              </a:ext>
            </a:extLst>
          </p:cNvPr>
          <p:cNvPicPr>
            <a:picLocks noChangeAspect="1"/>
          </p:cNvPicPr>
          <p:nvPr/>
        </p:nvPicPr>
        <p:blipFill rotWithShape="1">
          <a:blip r:embed="rId2"/>
          <a:srcRect l="110" t="12667" r="138" b="4400"/>
          <a:stretch/>
        </p:blipFill>
        <p:spPr>
          <a:xfrm>
            <a:off x="621792" y="868680"/>
            <a:ext cx="10945368" cy="5687568"/>
          </a:xfrm>
          <a:prstGeom prst="rect">
            <a:avLst/>
          </a:prstGeom>
          <a:ln>
            <a:solidFill>
              <a:schemeClr val="accent1"/>
            </a:solidFill>
          </a:ln>
        </p:spPr>
      </p:pic>
      <p:sp>
        <p:nvSpPr>
          <p:cNvPr id="4" name="textruta 3">
            <a:extLst>
              <a:ext uri="{FF2B5EF4-FFF2-40B4-BE49-F238E27FC236}">
                <a16:creationId xmlns:a16="http://schemas.microsoft.com/office/drawing/2014/main" id="{A62FDB9C-596F-4F4C-8D67-29067975DDE5}"/>
              </a:ext>
            </a:extLst>
          </p:cNvPr>
          <p:cNvSpPr txBox="1"/>
          <p:nvPr/>
        </p:nvSpPr>
        <p:spPr>
          <a:xfrm>
            <a:off x="1289304" y="429768"/>
            <a:ext cx="5077416" cy="369332"/>
          </a:xfrm>
          <a:prstGeom prst="rect">
            <a:avLst/>
          </a:prstGeom>
          <a:noFill/>
        </p:spPr>
        <p:txBody>
          <a:bodyPr wrap="none" rtlCol="0">
            <a:spAutoFit/>
          </a:bodyPr>
          <a:lstStyle/>
          <a:p>
            <a:r>
              <a:rPr lang="sv-SE" dirty="0"/>
              <a:t>När du ser den blå menyn är du på redigerings sidan</a:t>
            </a:r>
          </a:p>
        </p:txBody>
      </p:sp>
    </p:spTree>
    <p:extLst>
      <p:ext uri="{BB962C8B-B14F-4D97-AF65-F5344CB8AC3E}">
        <p14:creationId xmlns:p14="http://schemas.microsoft.com/office/powerpoint/2010/main" val="325489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1D5CCE2-9B25-43ED-8F1E-4C0F8DEBB0C7}"/>
              </a:ext>
            </a:extLst>
          </p:cNvPr>
          <p:cNvPicPr>
            <a:picLocks noChangeAspect="1"/>
          </p:cNvPicPr>
          <p:nvPr/>
        </p:nvPicPr>
        <p:blipFill rotWithShape="1">
          <a:blip r:embed="rId3"/>
          <a:srcRect l="-222" t="13466" r="305" b="4267"/>
          <a:stretch/>
        </p:blipFill>
        <p:spPr>
          <a:xfrm>
            <a:off x="585216" y="923544"/>
            <a:ext cx="10963656" cy="5641848"/>
          </a:xfrm>
          <a:prstGeom prst="rect">
            <a:avLst/>
          </a:prstGeom>
          <a:ln>
            <a:solidFill>
              <a:schemeClr val="accent1"/>
            </a:solidFill>
          </a:ln>
        </p:spPr>
      </p:pic>
      <p:sp>
        <p:nvSpPr>
          <p:cNvPr id="4" name="textruta 3">
            <a:extLst>
              <a:ext uri="{FF2B5EF4-FFF2-40B4-BE49-F238E27FC236}">
                <a16:creationId xmlns:a16="http://schemas.microsoft.com/office/drawing/2014/main" id="{1B7C8F22-31F6-4192-AF68-4ED071BF0413}"/>
              </a:ext>
            </a:extLst>
          </p:cNvPr>
          <p:cNvSpPr txBox="1"/>
          <p:nvPr/>
        </p:nvSpPr>
        <p:spPr>
          <a:xfrm>
            <a:off x="1481328" y="420624"/>
            <a:ext cx="3997697" cy="369332"/>
          </a:xfrm>
          <a:prstGeom prst="rect">
            <a:avLst/>
          </a:prstGeom>
          <a:noFill/>
        </p:spPr>
        <p:txBody>
          <a:bodyPr wrap="none" rtlCol="0">
            <a:spAutoFit/>
          </a:bodyPr>
          <a:lstStyle/>
          <a:p>
            <a:r>
              <a:rPr lang="sv-SE" dirty="0"/>
              <a:t>Vi testar under Min Klubb och Kalendern</a:t>
            </a:r>
          </a:p>
        </p:txBody>
      </p:sp>
      <mc:AlternateContent xmlns:mc="http://schemas.openxmlformats.org/markup-compatibility/2006">
        <mc:Choice xmlns:p14="http://schemas.microsoft.com/office/powerpoint/2010/main" Requires="p14">
          <p:contentPart p14:bwMode="auto" r:id="rId4">
            <p14:nvContentPartPr>
              <p14:cNvPr id="2" name="Pennanteckning 1">
                <a:extLst>
                  <a:ext uri="{FF2B5EF4-FFF2-40B4-BE49-F238E27FC236}">
                    <a16:creationId xmlns:a16="http://schemas.microsoft.com/office/drawing/2014/main" id="{C25B136C-87A1-4E89-9891-966BBF37806F}"/>
                  </a:ext>
                </a:extLst>
              </p14:cNvPr>
              <p14:cNvContentPartPr/>
              <p14:nvPr/>
            </p14:nvContentPartPr>
            <p14:xfrm>
              <a:off x="767867" y="1860627"/>
              <a:ext cx="1203840" cy="652320"/>
            </p14:xfrm>
          </p:contentPart>
        </mc:Choice>
        <mc:Fallback>
          <p:pic>
            <p:nvPicPr>
              <p:cNvPr id="2" name="Pennanteckning 1">
                <a:extLst>
                  <a:ext uri="{FF2B5EF4-FFF2-40B4-BE49-F238E27FC236}">
                    <a16:creationId xmlns:a16="http://schemas.microsoft.com/office/drawing/2014/main" id="{C25B136C-87A1-4E89-9891-966BBF37806F}"/>
                  </a:ext>
                </a:extLst>
              </p:cNvPr>
              <p:cNvPicPr/>
              <p:nvPr/>
            </p:nvPicPr>
            <p:blipFill>
              <a:blip r:embed="rId5"/>
              <a:stretch>
                <a:fillRect/>
              </a:stretch>
            </p:blipFill>
            <p:spPr>
              <a:xfrm>
                <a:off x="758867" y="1851627"/>
                <a:ext cx="1221480" cy="669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Pennanteckning 4">
                <a:extLst>
                  <a:ext uri="{FF2B5EF4-FFF2-40B4-BE49-F238E27FC236}">
                    <a16:creationId xmlns:a16="http://schemas.microsoft.com/office/drawing/2014/main" id="{667C94A7-BBDB-491F-B894-89FD48C56C4A}"/>
                  </a:ext>
                </a:extLst>
              </p14:cNvPr>
              <p14:cNvContentPartPr/>
              <p14:nvPr/>
            </p14:nvContentPartPr>
            <p14:xfrm>
              <a:off x="10172867" y="1772787"/>
              <a:ext cx="560160" cy="377280"/>
            </p14:xfrm>
          </p:contentPart>
        </mc:Choice>
        <mc:Fallback>
          <p:pic>
            <p:nvPicPr>
              <p:cNvPr id="5" name="Pennanteckning 4">
                <a:extLst>
                  <a:ext uri="{FF2B5EF4-FFF2-40B4-BE49-F238E27FC236}">
                    <a16:creationId xmlns:a16="http://schemas.microsoft.com/office/drawing/2014/main" id="{667C94A7-BBDB-491F-B894-89FD48C56C4A}"/>
                  </a:ext>
                </a:extLst>
              </p:cNvPr>
              <p:cNvPicPr/>
              <p:nvPr/>
            </p:nvPicPr>
            <p:blipFill>
              <a:blip r:embed="rId7"/>
              <a:stretch>
                <a:fillRect/>
              </a:stretch>
            </p:blipFill>
            <p:spPr>
              <a:xfrm>
                <a:off x="10163867" y="1763787"/>
                <a:ext cx="57780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Pennanteckning 5">
                <a:extLst>
                  <a:ext uri="{FF2B5EF4-FFF2-40B4-BE49-F238E27FC236}">
                    <a16:creationId xmlns:a16="http://schemas.microsoft.com/office/drawing/2014/main" id="{E35A979A-EBEF-4D8D-B031-E730D77876A4}"/>
                  </a:ext>
                </a:extLst>
              </p14:cNvPr>
              <p14:cNvContentPartPr/>
              <p14:nvPr/>
            </p14:nvContentPartPr>
            <p14:xfrm>
              <a:off x="3676307" y="5034387"/>
              <a:ext cx="1207440" cy="950400"/>
            </p14:xfrm>
          </p:contentPart>
        </mc:Choice>
        <mc:Fallback>
          <p:pic>
            <p:nvPicPr>
              <p:cNvPr id="6" name="Pennanteckning 5">
                <a:extLst>
                  <a:ext uri="{FF2B5EF4-FFF2-40B4-BE49-F238E27FC236}">
                    <a16:creationId xmlns:a16="http://schemas.microsoft.com/office/drawing/2014/main" id="{E35A979A-EBEF-4D8D-B031-E730D77876A4}"/>
                  </a:ext>
                </a:extLst>
              </p:cNvPr>
              <p:cNvPicPr/>
              <p:nvPr/>
            </p:nvPicPr>
            <p:blipFill>
              <a:blip r:embed="rId9"/>
              <a:stretch>
                <a:fillRect/>
              </a:stretch>
            </p:blipFill>
            <p:spPr>
              <a:xfrm>
                <a:off x="3667667" y="5025387"/>
                <a:ext cx="1225080" cy="968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Pennanteckning 6">
                <a:extLst>
                  <a:ext uri="{FF2B5EF4-FFF2-40B4-BE49-F238E27FC236}">
                    <a16:creationId xmlns:a16="http://schemas.microsoft.com/office/drawing/2014/main" id="{3803D4E4-BEF9-47B3-B2DD-6A5E5B9E3737}"/>
                  </a:ext>
                </a:extLst>
              </p14:cNvPr>
              <p14:cNvContentPartPr/>
              <p14:nvPr/>
            </p14:nvContentPartPr>
            <p14:xfrm>
              <a:off x="9749507" y="5230587"/>
              <a:ext cx="372600" cy="201600"/>
            </p14:xfrm>
          </p:contentPart>
        </mc:Choice>
        <mc:Fallback>
          <p:pic>
            <p:nvPicPr>
              <p:cNvPr id="7" name="Pennanteckning 6">
                <a:extLst>
                  <a:ext uri="{FF2B5EF4-FFF2-40B4-BE49-F238E27FC236}">
                    <a16:creationId xmlns:a16="http://schemas.microsoft.com/office/drawing/2014/main" id="{3803D4E4-BEF9-47B3-B2DD-6A5E5B9E3737}"/>
                  </a:ext>
                </a:extLst>
              </p:cNvPr>
              <p:cNvPicPr/>
              <p:nvPr/>
            </p:nvPicPr>
            <p:blipFill>
              <a:blip r:embed="rId11"/>
              <a:stretch>
                <a:fillRect/>
              </a:stretch>
            </p:blipFill>
            <p:spPr>
              <a:xfrm>
                <a:off x="9740867" y="5221947"/>
                <a:ext cx="390240" cy="219240"/>
              </a:xfrm>
              <a:prstGeom prst="rect">
                <a:avLst/>
              </a:prstGeom>
            </p:spPr>
          </p:pic>
        </mc:Fallback>
      </mc:AlternateContent>
    </p:spTree>
    <p:extLst>
      <p:ext uri="{BB962C8B-B14F-4D97-AF65-F5344CB8AC3E}">
        <p14:creationId xmlns:p14="http://schemas.microsoft.com/office/powerpoint/2010/main" val="272782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D115F08-4FFB-4252-8519-1CBD07AC68E5}"/>
              </a:ext>
            </a:extLst>
          </p:cNvPr>
          <p:cNvPicPr>
            <a:picLocks noChangeAspect="1"/>
          </p:cNvPicPr>
          <p:nvPr/>
        </p:nvPicPr>
        <p:blipFill rotWithShape="1">
          <a:blip r:embed="rId2"/>
          <a:srcRect t="12795" b="-12795"/>
          <a:stretch/>
        </p:blipFill>
        <p:spPr>
          <a:xfrm>
            <a:off x="609600" y="683491"/>
            <a:ext cx="10972800"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Pennanteckning 1">
                <a:extLst>
                  <a:ext uri="{FF2B5EF4-FFF2-40B4-BE49-F238E27FC236}">
                    <a16:creationId xmlns:a16="http://schemas.microsoft.com/office/drawing/2014/main" id="{978DF175-B909-4D4C-B1CC-2B2198036935}"/>
                  </a:ext>
                </a:extLst>
              </p14:cNvPr>
              <p14:cNvContentPartPr/>
              <p14:nvPr/>
            </p14:nvContentPartPr>
            <p14:xfrm>
              <a:off x="10752107" y="2522667"/>
              <a:ext cx="360" cy="360"/>
            </p14:xfrm>
          </p:contentPart>
        </mc:Choice>
        <mc:Fallback>
          <p:pic>
            <p:nvPicPr>
              <p:cNvPr id="2" name="Pennanteckning 1">
                <a:extLst>
                  <a:ext uri="{FF2B5EF4-FFF2-40B4-BE49-F238E27FC236}">
                    <a16:creationId xmlns:a16="http://schemas.microsoft.com/office/drawing/2014/main" id="{978DF175-B909-4D4C-B1CC-2B2198036935}"/>
                  </a:ext>
                </a:extLst>
              </p:cNvPr>
              <p:cNvPicPr/>
              <p:nvPr/>
            </p:nvPicPr>
            <p:blipFill>
              <a:blip r:embed="rId4"/>
              <a:stretch>
                <a:fillRect/>
              </a:stretch>
            </p:blipFill>
            <p:spPr>
              <a:xfrm>
                <a:off x="10743467" y="251402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Pennanteckning 3">
                <a:extLst>
                  <a:ext uri="{FF2B5EF4-FFF2-40B4-BE49-F238E27FC236}">
                    <a16:creationId xmlns:a16="http://schemas.microsoft.com/office/drawing/2014/main" id="{98F5EB72-6FA2-44A7-94A4-53065B1607E0}"/>
                  </a:ext>
                </a:extLst>
              </p14:cNvPr>
              <p14:cNvContentPartPr/>
              <p14:nvPr/>
            </p14:nvContentPartPr>
            <p14:xfrm>
              <a:off x="7138427" y="329907"/>
              <a:ext cx="360" cy="360"/>
            </p14:xfrm>
          </p:contentPart>
        </mc:Choice>
        <mc:Fallback>
          <p:pic>
            <p:nvPicPr>
              <p:cNvPr id="4" name="Pennanteckning 3">
                <a:extLst>
                  <a:ext uri="{FF2B5EF4-FFF2-40B4-BE49-F238E27FC236}">
                    <a16:creationId xmlns:a16="http://schemas.microsoft.com/office/drawing/2014/main" id="{98F5EB72-6FA2-44A7-94A4-53065B1607E0}"/>
                  </a:ext>
                </a:extLst>
              </p:cNvPr>
              <p:cNvPicPr/>
              <p:nvPr/>
            </p:nvPicPr>
            <p:blipFill>
              <a:blip r:embed="rId4"/>
              <a:stretch>
                <a:fillRect/>
              </a:stretch>
            </p:blipFill>
            <p:spPr>
              <a:xfrm>
                <a:off x="7129427" y="321267"/>
                <a:ext cx="18000" cy="18000"/>
              </a:xfrm>
              <a:prstGeom prst="rect">
                <a:avLst/>
              </a:prstGeom>
            </p:spPr>
          </p:pic>
        </mc:Fallback>
      </mc:AlternateContent>
    </p:spTree>
    <p:extLst>
      <p:ext uri="{BB962C8B-B14F-4D97-AF65-F5344CB8AC3E}">
        <p14:creationId xmlns:p14="http://schemas.microsoft.com/office/powerpoint/2010/main" val="419241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A1DB31B-1DB4-4DCF-843D-DBA0FD1781C5}"/>
              </a:ext>
            </a:extLst>
          </p:cNvPr>
          <p:cNvPicPr>
            <a:picLocks noChangeAspect="1"/>
          </p:cNvPicPr>
          <p:nvPr/>
        </p:nvPicPr>
        <p:blipFill rotWithShape="1">
          <a:blip r:embed="rId2"/>
          <a:srcRect l="337" t="13064" r="337" b="3973"/>
          <a:stretch/>
        </p:blipFill>
        <p:spPr>
          <a:xfrm>
            <a:off x="434107" y="1027545"/>
            <a:ext cx="10898911" cy="5689601"/>
          </a:xfrm>
          <a:prstGeom prst="rect">
            <a:avLst/>
          </a:prstGeom>
        </p:spPr>
      </p:pic>
      <p:sp>
        <p:nvSpPr>
          <p:cNvPr id="4" name="textruta 3">
            <a:extLst>
              <a:ext uri="{FF2B5EF4-FFF2-40B4-BE49-F238E27FC236}">
                <a16:creationId xmlns:a16="http://schemas.microsoft.com/office/drawing/2014/main" id="{244300C3-4CFA-49D8-AD0E-BF81455CABEB}"/>
              </a:ext>
            </a:extLst>
          </p:cNvPr>
          <p:cNvSpPr txBox="1"/>
          <p:nvPr/>
        </p:nvSpPr>
        <p:spPr>
          <a:xfrm>
            <a:off x="1080655" y="609600"/>
            <a:ext cx="5303824" cy="369332"/>
          </a:xfrm>
          <a:prstGeom prst="rect">
            <a:avLst/>
          </a:prstGeom>
          <a:noFill/>
        </p:spPr>
        <p:txBody>
          <a:bodyPr wrap="none" rtlCol="0">
            <a:spAutoFit/>
          </a:bodyPr>
          <a:lstStyle/>
          <a:p>
            <a:r>
              <a:rPr lang="sv-SE" dirty="0"/>
              <a:t>Vi får redigera detta event. Tryck på redigera symbolen</a:t>
            </a:r>
          </a:p>
        </p:txBody>
      </p:sp>
      <p:sp>
        <p:nvSpPr>
          <p:cNvPr id="5" name="Ellips 4">
            <a:extLst>
              <a:ext uri="{FF2B5EF4-FFF2-40B4-BE49-F238E27FC236}">
                <a16:creationId xmlns:a16="http://schemas.microsoft.com/office/drawing/2014/main" id="{834A5DD8-0715-4979-82BB-004AB92A654D}"/>
              </a:ext>
            </a:extLst>
          </p:cNvPr>
          <p:cNvSpPr/>
          <p:nvPr/>
        </p:nvSpPr>
        <p:spPr>
          <a:xfrm>
            <a:off x="9504218" y="3429000"/>
            <a:ext cx="609600" cy="5149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mc:Choice xmlns:p14="http://schemas.microsoft.com/office/powerpoint/2010/main" Requires="p14">
          <p:contentPart p14:bwMode="auto" r:id="rId3">
            <p14:nvContentPartPr>
              <p14:cNvPr id="2" name="Pennanteckning 1">
                <a:extLst>
                  <a:ext uri="{FF2B5EF4-FFF2-40B4-BE49-F238E27FC236}">
                    <a16:creationId xmlns:a16="http://schemas.microsoft.com/office/drawing/2014/main" id="{E48D1C02-4800-4843-A1C6-C08203E18F0C}"/>
                  </a:ext>
                </a:extLst>
              </p14:cNvPr>
              <p14:cNvContentPartPr/>
              <p14:nvPr/>
            </p14:nvContentPartPr>
            <p14:xfrm>
              <a:off x="8592827" y="2423667"/>
              <a:ext cx="360" cy="360"/>
            </p14:xfrm>
          </p:contentPart>
        </mc:Choice>
        <mc:Fallback>
          <p:pic>
            <p:nvPicPr>
              <p:cNvPr id="2" name="Pennanteckning 1">
                <a:extLst>
                  <a:ext uri="{FF2B5EF4-FFF2-40B4-BE49-F238E27FC236}">
                    <a16:creationId xmlns:a16="http://schemas.microsoft.com/office/drawing/2014/main" id="{E48D1C02-4800-4843-A1C6-C08203E18F0C}"/>
                  </a:ext>
                </a:extLst>
              </p:cNvPr>
              <p:cNvPicPr/>
              <p:nvPr/>
            </p:nvPicPr>
            <p:blipFill>
              <a:blip r:embed="rId4"/>
              <a:stretch>
                <a:fillRect/>
              </a:stretch>
            </p:blipFill>
            <p:spPr>
              <a:xfrm>
                <a:off x="8584187" y="2414667"/>
                <a:ext cx="18000" cy="18000"/>
              </a:xfrm>
              <a:prstGeom prst="rect">
                <a:avLst/>
              </a:prstGeom>
            </p:spPr>
          </p:pic>
        </mc:Fallback>
      </mc:AlternateContent>
    </p:spTree>
    <p:extLst>
      <p:ext uri="{BB962C8B-B14F-4D97-AF65-F5344CB8AC3E}">
        <p14:creationId xmlns:p14="http://schemas.microsoft.com/office/powerpoint/2010/main" val="4287732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E5CE847-2D45-4F65-BD9F-471BE7506DFC}"/>
              </a:ext>
            </a:extLst>
          </p:cNvPr>
          <p:cNvPicPr>
            <a:picLocks noChangeAspect="1"/>
          </p:cNvPicPr>
          <p:nvPr/>
        </p:nvPicPr>
        <p:blipFill rotWithShape="1">
          <a:blip r:embed="rId2"/>
          <a:srcRect l="-253" t="13872" r="-84" b="3704"/>
          <a:stretch/>
        </p:blipFill>
        <p:spPr>
          <a:xfrm>
            <a:off x="591127" y="1034472"/>
            <a:ext cx="11009745" cy="5652656"/>
          </a:xfrm>
          <a:prstGeom prst="rect">
            <a:avLst/>
          </a:prstGeom>
        </p:spPr>
      </p:pic>
      <p:sp>
        <p:nvSpPr>
          <p:cNvPr id="4" name="textruta 3">
            <a:extLst>
              <a:ext uri="{FF2B5EF4-FFF2-40B4-BE49-F238E27FC236}">
                <a16:creationId xmlns:a16="http://schemas.microsoft.com/office/drawing/2014/main" id="{A382A45C-C4CA-49E8-9FEA-E299CE13C80A}"/>
              </a:ext>
            </a:extLst>
          </p:cNvPr>
          <p:cNvSpPr txBox="1"/>
          <p:nvPr/>
        </p:nvSpPr>
        <p:spPr>
          <a:xfrm>
            <a:off x="822037" y="581891"/>
            <a:ext cx="6946453" cy="369332"/>
          </a:xfrm>
          <a:prstGeom prst="rect">
            <a:avLst/>
          </a:prstGeom>
          <a:noFill/>
        </p:spPr>
        <p:txBody>
          <a:bodyPr wrap="none" rtlCol="0">
            <a:spAutoFit/>
          </a:bodyPr>
          <a:lstStyle/>
          <a:p>
            <a:r>
              <a:rPr lang="sv-SE" dirty="0"/>
              <a:t>Ta bort den tomma rutan i programmet, redigera om och tryck på Image</a:t>
            </a:r>
          </a:p>
        </p:txBody>
      </p:sp>
    </p:spTree>
    <p:extLst>
      <p:ext uri="{BB962C8B-B14F-4D97-AF65-F5344CB8AC3E}">
        <p14:creationId xmlns:p14="http://schemas.microsoft.com/office/powerpoint/2010/main" val="385350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CCB1258-7F22-4836-A5EC-E134D7DC0117}"/>
              </a:ext>
            </a:extLst>
          </p:cNvPr>
          <p:cNvPicPr>
            <a:picLocks noChangeAspect="1"/>
          </p:cNvPicPr>
          <p:nvPr/>
        </p:nvPicPr>
        <p:blipFill rotWithShape="1">
          <a:blip r:embed="rId2"/>
          <a:srcRect l="-337" t="13199" r="84" b="3839"/>
          <a:stretch/>
        </p:blipFill>
        <p:spPr>
          <a:xfrm>
            <a:off x="572655" y="905164"/>
            <a:ext cx="11000509" cy="5689600"/>
          </a:xfrm>
          <a:prstGeom prst="rect">
            <a:avLst/>
          </a:prstGeom>
        </p:spPr>
      </p:pic>
      <p:sp>
        <p:nvSpPr>
          <p:cNvPr id="4" name="textruta 3">
            <a:extLst>
              <a:ext uri="{FF2B5EF4-FFF2-40B4-BE49-F238E27FC236}">
                <a16:creationId xmlns:a16="http://schemas.microsoft.com/office/drawing/2014/main" id="{C1FD2429-2EA4-466D-A568-DE69870CFDC7}"/>
              </a:ext>
            </a:extLst>
          </p:cNvPr>
          <p:cNvSpPr txBox="1"/>
          <p:nvPr/>
        </p:nvSpPr>
        <p:spPr>
          <a:xfrm>
            <a:off x="572654" y="263236"/>
            <a:ext cx="11000509" cy="646331"/>
          </a:xfrm>
          <a:prstGeom prst="rect">
            <a:avLst/>
          </a:prstGeom>
          <a:noFill/>
        </p:spPr>
        <p:txBody>
          <a:bodyPr wrap="square" rtlCol="0">
            <a:spAutoFit/>
          </a:bodyPr>
          <a:lstStyle/>
          <a:p>
            <a:r>
              <a:rPr lang="sv-SE" dirty="0"/>
              <a:t>Polaris har en inbyggd bildredigerare, kopiera in bilden, minska bilden med minus tills den passar i rutan, tryck Beskär</a:t>
            </a:r>
          </a:p>
        </p:txBody>
      </p:sp>
    </p:spTree>
    <p:extLst>
      <p:ext uri="{BB962C8B-B14F-4D97-AF65-F5344CB8AC3E}">
        <p14:creationId xmlns:p14="http://schemas.microsoft.com/office/powerpoint/2010/main" val="42692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050FA2B-895B-4716-8687-6712EBF665F5}"/>
              </a:ext>
            </a:extLst>
          </p:cNvPr>
          <p:cNvPicPr>
            <a:picLocks noChangeAspect="1"/>
          </p:cNvPicPr>
          <p:nvPr/>
        </p:nvPicPr>
        <p:blipFill rotWithShape="1">
          <a:blip r:embed="rId2"/>
          <a:srcRect l="-337" t="13468" r="-84" b="4377"/>
          <a:stretch/>
        </p:blipFill>
        <p:spPr>
          <a:xfrm>
            <a:off x="572655" y="923636"/>
            <a:ext cx="11018981" cy="5634182"/>
          </a:xfrm>
          <a:prstGeom prst="rect">
            <a:avLst/>
          </a:prstGeom>
        </p:spPr>
      </p:pic>
      <p:sp>
        <p:nvSpPr>
          <p:cNvPr id="4" name="textruta 3">
            <a:extLst>
              <a:ext uri="{FF2B5EF4-FFF2-40B4-BE49-F238E27FC236}">
                <a16:creationId xmlns:a16="http://schemas.microsoft.com/office/drawing/2014/main" id="{DB3E93C0-0B45-4E08-91B1-BFF9D4583DF4}"/>
              </a:ext>
            </a:extLst>
          </p:cNvPr>
          <p:cNvSpPr txBox="1"/>
          <p:nvPr/>
        </p:nvSpPr>
        <p:spPr>
          <a:xfrm>
            <a:off x="572655" y="526473"/>
            <a:ext cx="9230476" cy="369332"/>
          </a:xfrm>
          <a:prstGeom prst="rect">
            <a:avLst/>
          </a:prstGeom>
          <a:noFill/>
        </p:spPr>
        <p:txBody>
          <a:bodyPr wrap="none" rtlCol="0">
            <a:spAutoFit/>
          </a:bodyPr>
          <a:lstStyle/>
          <a:p>
            <a:r>
              <a:rPr lang="sv-SE" dirty="0"/>
              <a:t>Du får nu möjlighet att justera fokuspunkten så att bilden fungerar i t ex karusellen. SPARA sedan</a:t>
            </a:r>
          </a:p>
        </p:txBody>
      </p:sp>
    </p:spTree>
    <p:extLst>
      <p:ext uri="{BB962C8B-B14F-4D97-AF65-F5344CB8AC3E}">
        <p14:creationId xmlns:p14="http://schemas.microsoft.com/office/powerpoint/2010/main" val="339666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D754431-2313-4AC2-93C6-1047DD129A91}"/>
              </a:ext>
            </a:extLst>
          </p:cNvPr>
          <p:cNvPicPr>
            <a:picLocks noChangeAspect="1"/>
          </p:cNvPicPr>
          <p:nvPr/>
        </p:nvPicPr>
        <p:blipFill rotWithShape="1">
          <a:blip r:embed="rId2"/>
          <a:srcRect l="-168" t="13199" r="2357" b="5320"/>
          <a:stretch/>
        </p:blipFill>
        <p:spPr>
          <a:xfrm>
            <a:off x="581890" y="997528"/>
            <a:ext cx="10732655" cy="5588000"/>
          </a:xfrm>
          <a:prstGeom prst="rect">
            <a:avLst/>
          </a:prstGeom>
        </p:spPr>
      </p:pic>
      <p:sp>
        <p:nvSpPr>
          <p:cNvPr id="4" name="textruta 3">
            <a:extLst>
              <a:ext uri="{FF2B5EF4-FFF2-40B4-BE49-F238E27FC236}">
                <a16:creationId xmlns:a16="http://schemas.microsoft.com/office/drawing/2014/main" id="{F0695783-98D7-4228-852D-09C5EAACDB4D}"/>
              </a:ext>
            </a:extLst>
          </p:cNvPr>
          <p:cNvSpPr txBox="1"/>
          <p:nvPr/>
        </p:nvSpPr>
        <p:spPr>
          <a:xfrm>
            <a:off x="701964" y="471055"/>
            <a:ext cx="8241359" cy="369332"/>
          </a:xfrm>
          <a:prstGeom prst="rect">
            <a:avLst/>
          </a:prstGeom>
          <a:noFill/>
        </p:spPr>
        <p:txBody>
          <a:bodyPr wrap="none" rtlCol="0">
            <a:spAutoFit/>
          </a:bodyPr>
          <a:lstStyle/>
          <a:p>
            <a:r>
              <a:rPr lang="sv-SE" dirty="0"/>
              <a:t>Gör innehållet synligt, lägg in det på karusellen (testa även skjutreglaget) på hemsidan</a:t>
            </a:r>
          </a:p>
        </p:txBody>
      </p:sp>
    </p:spTree>
    <p:extLst>
      <p:ext uri="{BB962C8B-B14F-4D97-AF65-F5344CB8AC3E}">
        <p14:creationId xmlns:p14="http://schemas.microsoft.com/office/powerpoint/2010/main" val="109317172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360</Words>
  <Application>Microsoft Office PowerPoint</Application>
  <PresentationFormat>Bredbild</PresentationFormat>
  <Paragraphs>23</Paragraphs>
  <Slides>13</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Ulf Andersson</dc:creator>
  <cp:lastModifiedBy>Ulf Andersson</cp:lastModifiedBy>
  <cp:revision>2</cp:revision>
  <dcterms:created xsi:type="dcterms:W3CDTF">2022-04-20T15:44:24Z</dcterms:created>
  <dcterms:modified xsi:type="dcterms:W3CDTF">2022-04-26T11:01:45Z</dcterms:modified>
</cp:coreProperties>
</file>