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76" r:id="rId14"/>
    <p:sldId id="267" r:id="rId15"/>
    <p:sldId id="277" r:id="rId16"/>
    <p:sldId id="271" r:id="rId17"/>
    <p:sldId id="278" r:id="rId18"/>
    <p:sldId id="279" r:id="rId19"/>
    <p:sldId id="280" r:id="rId20"/>
    <p:sldId id="281" r:id="rId21"/>
    <p:sldId id="268" r:id="rId22"/>
    <p:sldId id="269" r:id="rId23"/>
    <p:sldId id="287" r:id="rId24"/>
    <p:sldId id="270" r:id="rId25"/>
    <p:sldId id="272" r:id="rId26"/>
    <p:sldId id="284" r:id="rId27"/>
    <p:sldId id="285" r:id="rId28"/>
    <p:sldId id="282" r:id="rId29"/>
    <p:sldId id="273" r:id="rId30"/>
    <p:sldId id="274" r:id="rId31"/>
    <p:sldId id="283" r:id="rId32"/>
    <p:sldId id="286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784C03-5ADB-B049-1D09-26B60BDAA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135A8CC-EBFF-9CCE-4DAD-273A5EF7C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DF354EC-AFF6-20E6-0961-F5F2EDFC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A8D7C6-BDC8-5DEA-1F46-373A4794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4F5C080-5778-35A4-9BD3-30F18C8F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286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E9DF3D-294F-3389-8A84-0D60A6BF6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1CEA67B-50F1-C938-4221-83862E36A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39CECC-C5B7-52FE-E84F-26C10F66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B9FB3C8-6131-0817-9675-79E8602B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74D34F0-55ED-3138-CF04-5D7D1A64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28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F3418F9-E321-FDDD-B990-9BD58F26C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AF7086F-AF05-068F-3487-770F3C79C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E594AA0-61D8-37D9-7ECB-B24F54B4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B2C809B-B7D6-5938-8DA0-70E72CE6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6E25E1-9C1C-C6C6-0FBE-0E80A0A69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594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2A0ABC-1BE9-39F8-60C4-D3DDD00E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9D0081B-9F66-ECDE-FA40-679FB0DDA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03C9B8-56D5-5054-3C1E-33D68C56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F8FF161-65CD-C509-DA5C-6F24E0D5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67D7DD8-EEEA-60BE-0CE9-D42FE5F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557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DAAC3F-BA08-9299-EFEB-F6CE987F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11C16D-85AB-D3DD-B12A-7D836C8FB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CA5697-BF11-FAF7-9DA8-427DFCCD0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CB047D-83E4-DE43-3CF2-479B8599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28F47B9-5911-361C-F0C0-0F0D6032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226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DCF39B-A5D3-D221-D102-12B0FC6A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6A60880-AE13-8198-EED0-AE7DB8FEE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1FF7D7D-7C71-EB4F-359C-3F35DD587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2F3BE8-E8A7-12B0-2A9B-13964B19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F9B4AC5-D474-61F0-4EE5-C2FCCFD6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1CF2779-F44F-C0D1-A07F-2BE08FF4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625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8AF8BD-58C1-F0F7-8161-83383646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5F982F3-5B5B-A45A-0328-35DFD6B5B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D585F53-06B9-4A50-26EF-00CFCF42A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4DDBB36-66C3-0F64-5D3B-99449C5DD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75DAF79-731F-2955-B8C8-9477D11FC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DF7D426-C94E-AE47-D835-ACC2B91DD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4EF78A9-3FB0-5051-E0FA-F7E8993F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3C2CC10-FDA7-0F2B-B634-B55661AB2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442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73B2A4-75DA-E11D-95FE-F6837DCD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0526EA-4899-94EA-6075-B93FFE27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92ED974-8047-CD36-4904-96B787B7F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E6D6958-0006-74AC-1C17-9B6D0291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571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42B72BC-E03F-82FD-4761-864CA649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1AE3F70-8D5C-14AE-2F1B-524A631A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3827BA-DC31-8104-A14A-61E11C1C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80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5B6E48-B814-C91E-0BAF-22923628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FB61F8-9753-0C31-D2F5-CA9D755D4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F488177-17BF-8787-3BDA-E91B656D9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F29D47C-3C42-C866-7B4B-77FA13A9F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1A58B68-85EE-85AA-1BBB-3A6D14436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C5A9DFF-D12A-9985-782D-51CDD825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21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3460F4-325C-CEFE-048F-B497B2CF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0FF4A68-093F-5C2E-A13B-2208D4502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A7B77B5-ABA6-8FE3-5C9B-CC74653B8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0950BC0-63BE-88DB-63DB-556957E8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FB1860C-FBFD-C5A0-949B-AFF56A9B8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32EEF10-369D-3539-2C6F-E1E3C6C0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731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0E99479-C963-5C82-697E-C4C034E6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E246895-3C47-0E50-D4BA-7DD350C6B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01F034C-C086-4ED6-1EF6-9992014F9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1E62B-FF32-4F71-9A41-DCE74BF95328}" type="datetimeFigureOut">
              <a:rPr lang="sv-SE" smtClean="0"/>
              <a:t>2023-03-07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306A27-2AEC-6468-72F8-50FC21D4A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2858E1-1E50-E009-9B68-7E8A526C4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E760E-35CB-4F1F-8CCD-271A4C446C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842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lf@amil.s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jeanette@momak.s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earn.rotary.org/members/learn/catalog/view/222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ropbox.com/s/y3xizn5tj48sswp/260719_INDEX_SV_FINAL.pdf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7968518-8464-8BB3-672A-3D2034DA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64" y="201168"/>
            <a:ext cx="7141672" cy="298323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B9DFFBE-4425-5964-E730-C243556AE387}"/>
              </a:ext>
            </a:extLst>
          </p:cNvPr>
          <p:cNvSpPr/>
          <p:nvPr/>
        </p:nvSpPr>
        <p:spPr>
          <a:xfrm>
            <a:off x="1380991" y="3429000"/>
            <a:ext cx="9430017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PETS</a:t>
            </a:r>
          </a:p>
          <a:p>
            <a:pPr algn="ctr"/>
            <a:r>
              <a:rPr lang="sv-S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President </a:t>
            </a:r>
            <a:r>
              <a:rPr lang="sv-SE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</a:t>
            </a:r>
            <a:r>
              <a:rPr lang="sv-S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sv-SE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Training</a:t>
            </a:r>
            <a:r>
              <a:rPr lang="sv-S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sv-SE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Seminar</a:t>
            </a:r>
            <a:endParaRPr lang="sv-S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sv-S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2023-03-11</a:t>
            </a:r>
            <a:endParaRPr lang="sv-S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80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8B67B3D-C566-C182-D45D-5AF3DDA92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1723334"/>
            <a:ext cx="11375807" cy="420282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0D992211-F634-78C6-4A13-5366EF8B6F85}"/>
              </a:ext>
            </a:extLst>
          </p:cNvPr>
          <p:cNvSpPr txBox="1"/>
          <p:nvPr/>
        </p:nvSpPr>
        <p:spPr>
          <a:xfrm>
            <a:off x="2798064" y="518430"/>
            <a:ext cx="326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Bidra till projekt inom Rotary</a:t>
            </a:r>
          </a:p>
        </p:txBody>
      </p:sp>
    </p:spTree>
    <p:extLst>
      <p:ext uri="{BB962C8B-B14F-4D97-AF65-F5344CB8AC3E}">
        <p14:creationId xmlns:p14="http://schemas.microsoft.com/office/powerpoint/2010/main" val="168304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D884B72-7667-8A45-F220-A7FF65D76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9" y="1637573"/>
            <a:ext cx="11327642" cy="418376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F10AF15-3340-B64E-F982-58C637C6F16A}"/>
              </a:ext>
            </a:extLst>
          </p:cNvPr>
          <p:cNvSpPr txBox="1"/>
          <p:nvPr/>
        </p:nvSpPr>
        <p:spPr>
          <a:xfrm>
            <a:off x="2651760" y="518430"/>
            <a:ext cx="8698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Rotarys tidigare handböcker nu ersatta med information och utbildning på nätet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F1CC1779-7F4F-C568-F77F-D36D52FFA4C6}"/>
              </a:ext>
            </a:extLst>
          </p:cNvPr>
          <p:cNvSpPr/>
          <p:nvPr/>
        </p:nvSpPr>
        <p:spPr>
          <a:xfrm>
            <a:off x="3205908" y="3844887"/>
            <a:ext cx="1553378" cy="40762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5123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1E82F90-C0CD-EDD4-BC85-0B123CD62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05" y="1131050"/>
            <a:ext cx="8360783" cy="53220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05BA561-8F46-C185-7842-AB9AA857E714}"/>
              </a:ext>
            </a:extLst>
          </p:cNvPr>
          <p:cNvSpPr txBox="1"/>
          <p:nvPr/>
        </p:nvSpPr>
        <p:spPr>
          <a:xfrm>
            <a:off x="2652311" y="404909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Learning by Club </a:t>
            </a:r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roles</a:t>
            </a:r>
            <a:endParaRPr lang="sv-S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7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863E016-6C32-A4D1-6649-503E42376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53" y="1233798"/>
            <a:ext cx="7829586" cy="5421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66E7F1D-6D93-8BE0-CE66-EE0515793A14}"/>
              </a:ext>
            </a:extLst>
          </p:cNvPr>
          <p:cNvSpPr txBox="1"/>
          <p:nvPr/>
        </p:nvSpPr>
        <p:spPr>
          <a:xfrm>
            <a:off x="2652311" y="404909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Learning by Club </a:t>
            </a:r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roles</a:t>
            </a:r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 - President</a:t>
            </a:r>
          </a:p>
        </p:txBody>
      </p:sp>
    </p:spTree>
    <p:extLst>
      <p:ext uri="{BB962C8B-B14F-4D97-AF65-F5344CB8AC3E}">
        <p14:creationId xmlns:p14="http://schemas.microsoft.com/office/powerpoint/2010/main" val="670805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AACC8F6-04F3-B513-26E2-E0EE9AF8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3" y="1663959"/>
            <a:ext cx="11964807" cy="4053384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252E6E67-1B38-EFBF-5618-61D80F3AAF34}"/>
              </a:ext>
            </a:extLst>
          </p:cNvPr>
          <p:cNvSpPr txBox="1"/>
          <p:nvPr/>
        </p:nvSpPr>
        <p:spPr>
          <a:xfrm>
            <a:off x="2825496" y="518430"/>
            <a:ext cx="5266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Klubbadministrationen och länk till Club Central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E1954E57-5D25-6C25-9AE7-73860966E606}"/>
              </a:ext>
            </a:extLst>
          </p:cNvPr>
          <p:cNvSpPr/>
          <p:nvPr/>
        </p:nvSpPr>
        <p:spPr>
          <a:xfrm>
            <a:off x="3415229" y="3690651"/>
            <a:ext cx="1553378" cy="40762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876B28C8-9AC5-CCB9-23FB-8A40C7CC69F0}"/>
              </a:ext>
            </a:extLst>
          </p:cNvPr>
          <p:cNvSpPr/>
          <p:nvPr/>
        </p:nvSpPr>
        <p:spPr>
          <a:xfrm>
            <a:off x="3276600" y="5194041"/>
            <a:ext cx="1830636" cy="40762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9027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F6E3522-987C-D9C1-DE63-03FA3247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27" y="990768"/>
            <a:ext cx="8202084" cy="5363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972BE70-A10C-47BC-FCCC-B4FE62076AD1}"/>
              </a:ext>
            </a:extLst>
          </p:cNvPr>
          <p:cNvSpPr txBox="1"/>
          <p:nvPr/>
        </p:nvSpPr>
        <p:spPr>
          <a:xfrm>
            <a:off x="2652311" y="404909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Club Administration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C6257CF-BCDF-7637-2C15-E7AD7557A9E0}"/>
              </a:ext>
            </a:extLst>
          </p:cNvPr>
          <p:cNvSpPr txBox="1"/>
          <p:nvPr/>
        </p:nvSpPr>
        <p:spPr>
          <a:xfrm>
            <a:off x="329184" y="2760165"/>
            <a:ext cx="3279003" cy="34163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Här går det för president och </a:t>
            </a:r>
            <a:r>
              <a:rPr lang="sv-SE" dirty="0" err="1"/>
              <a:t>executive</a:t>
            </a:r>
            <a:r>
              <a:rPr lang="sv-SE" dirty="0"/>
              <a:t> </a:t>
            </a:r>
            <a:r>
              <a:rPr lang="sv-SE" dirty="0" err="1"/>
              <a:t>secretary</a:t>
            </a:r>
            <a:r>
              <a:rPr lang="sv-SE" dirty="0"/>
              <a:t> att administrera klubbens data och medlemmar om man INTE är ansluten till ett lokalt IT system. Klubbar som använder Polaris eller ClubRunner skall inte göra några uppdateringar här, utan bara i det lokala systemet, som sedan uppdaterar allt i My Rotary automatiskt.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4025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9FECD94-43EB-26C6-36C9-A10ED296B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1538052"/>
            <a:ext cx="11782567" cy="4851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3E68C36-E8F4-5B4D-8D81-B8699474EEE5}"/>
              </a:ext>
            </a:extLst>
          </p:cNvPr>
          <p:cNvSpPr txBox="1"/>
          <p:nvPr/>
        </p:nvSpPr>
        <p:spPr>
          <a:xfrm>
            <a:off x="3111689" y="583193"/>
            <a:ext cx="6383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accent1">
                    <a:lumMod val="75000"/>
                  </a:schemeClr>
                </a:solidFill>
              </a:rPr>
              <a:t>Club Central – statistik, mål och rapporter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5C2B1E9D-2030-5501-D5B0-740663A57C86}"/>
              </a:ext>
            </a:extLst>
          </p:cNvPr>
          <p:cNvSpPr/>
          <p:nvPr/>
        </p:nvSpPr>
        <p:spPr>
          <a:xfrm>
            <a:off x="300250" y="2346593"/>
            <a:ext cx="1553378" cy="40762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02669624-8037-BBCA-A410-E429D851C88E}"/>
              </a:ext>
            </a:extLst>
          </p:cNvPr>
          <p:cNvSpPr/>
          <p:nvPr/>
        </p:nvSpPr>
        <p:spPr>
          <a:xfrm>
            <a:off x="300250" y="4164121"/>
            <a:ext cx="1553378" cy="40762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8566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70B7BDC7-E966-301E-8680-49158F578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301208"/>
            <a:ext cx="9816515" cy="50060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368675B-6B8F-E37E-D9EB-5181A522828A}"/>
              </a:ext>
            </a:extLst>
          </p:cNvPr>
          <p:cNvSpPr txBox="1"/>
          <p:nvPr/>
        </p:nvSpPr>
        <p:spPr>
          <a:xfrm>
            <a:off x="2586209" y="493044"/>
            <a:ext cx="765947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Goal</a:t>
            </a:r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 Center – sätt klubbens mål för året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555F662-57C6-8F00-89B7-FA7C51D02D2A}"/>
              </a:ext>
            </a:extLst>
          </p:cNvPr>
          <p:cNvSpPr txBox="1"/>
          <p:nvPr/>
        </p:nvSpPr>
        <p:spPr>
          <a:xfrm>
            <a:off x="8888209" y="493044"/>
            <a:ext cx="2940235" cy="2862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Fem flikar med föreslagna mål för klubben. Gör så här:</a:t>
            </a:r>
          </a:p>
          <a:p>
            <a:r>
              <a:rPr lang="sv-SE" dirty="0" err="1"/>
              <a:t>Select</a:t>
            </a:r>
            <a:r>
              <a:rPr lang="sv-SE" dirty="0"/>
              <a:t> </a:t>
            </a:r>
            <a:r>
              <a:rPr lang="sv-SE" dirty="0" err="1"/>
              <a:t>Goal</a:t>
            </a:r>
            <a:endParaRPr lang="sv-SE" dirty="0"/>
          </a:p>
          <a:p>
            <a:r>
              <a:rPr lang="sv-SE" dirty="0"/>
              <a:t>Ange siffran t ex klubben skall under året öka sitt medlemsantal till 48.</a:t>
            </a:r>
          </a:p>
          <a:p>
            <a:r>
              <a:rPr lang="sv-SE" dirty="0"/>
              <a:t>Save</a:t>
            </a:r>
          </a:p>
          <a:p>
            <a:r>
              <a:rPr lang="sv-SE" dirty="0"/>
              <a:t>Fortsätt genom alla mål och se vad klubben kan sätta mål för.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BEC30AA-358C-BBD2-4DE8-47AA60C43FE1}"/>
              </a:ext>
            </a:extLst>
          </p:cNvPr>
          <p:cNvSpPr txBox="1"/>
          <p:nvPr/>
        </p:nvSpPr>
        <p:spPr>
          <a:xfrm>
            <a:off x="462709" y="6386928"/>
            <a:ext cx="1056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Show goal details and history: How many total members does your club want by the end of the Rotary year? </a:t>
            </a:r>
            <a:endParaRPr lang="sv-SE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84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7DB73A1-3A8E-9956-4185-9B03A8386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8" y="1704770"/>
            <a:ext cx="11220703" cy="460789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A93E4A0-0E40-1B1D-8E96-3E1AB9200CE0}"/>
              </a:ext>
            </a:extLst>
          </p:cNvPr>
          <p:cNvSpPr txBox="1"/>
          <p:nvPr/>
        </p:nvSpPr>
        <p:spPr>
          <a:xfrm>
            <a:off x="2586209" y="493044"/>
            <a:ext cx="765947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Reports</a:t>
            </a:r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 – klubb och distriktsrapporter i tre flikar</a:t>
            </a:r>
          </a:p>
        </p:txBody>
      </p:sp>
    </p:spTree>
    <p:extLst>
      <p:ext uri="{BB962C8B-B14F-4D97-AF65-F5344CB8AC3E}">
        <p14:creationId xmlns:p14="http://schemas.microsoft.com/office/powerpoint/2010/main" val="1287551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5405CEE-C087-E9E5-9225-3E9104424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563517"/>
            <a:ext cx="11497937" cy="46618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8B0D8EE-38F7-6CB3-D873-871C0B227CFB}"/>
              </a:ext>
            </a:extLst>
          </p:cNvPr>
          <p:cNvSpPr txBox="1"/>
          <p:nvPr/>
        </p:nvSpPr>
        <p:spPr>
          <a:xfrm>
            <a:off x="2586209" y="493044"/>
            <a:ext cx="765947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Vanligaste rapporten – Club </a:t>
            </a:r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Recognition</a:t>
            </a:r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Summary</a:t>
            </a:r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 under Rotary Foundation </a:t>
            </a:r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Giving</a:t>
            </a:r>
            <a:endParaRPr lang="sv-S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252D884C-D99D-3A89-FD4F-C77C0EB0F2E6}"/>
              </a:ext>
            </a:extLst>
          </p:cNvPr>
          <p:cNvSpPr/>
          <p:nvPr/>
        </p:nvSpPr>
        <p:spPr>
          <a:xfrm>
            <a:off x="2137272" y="4638102"/>
            <a:ext cx="1553378" cy="40762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5493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1AD1CC6-C81C-E721-12EF-3F38ED5DF813}"/>
              </a:ext>
            </a:extLst>
          </p:cNvPr>
          <p:cNvSpPr/>
          <p:nvPr/>
        </p:nvSpPr>
        <p:spPr>
          <a:xfrm>
            <a:off x="3487272" y="274663"/>
            <a:ext cx="5217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system allmänt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F664064-51BB-B18A-B7C2-AAC2C5B17D57}"/>
              </a:ext>
            </a:extLst>
          </p:cNvPr>
          <p:cNvSpPr txBox="1"/>
          <p:nvPr/>
        </p:nvSpPr>
        <p:spPr>
          <a:xfrm>
            <a:off x="2079796" y="1380967"/>
            <a:ext cx="78687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Två IT system för klubbarna; Polaris och ClubRunner</a:t>
            </a:r>
          </a:p>
          <a:p>
            <a:r>
              <a:rPr lang="sv-SE" sz="2000" dirty="0"/>
              <a:t>Två hemsidor för distriktet (synkronisering)</a:t>
            </a:r>
          </a:p>
          <a:p>
            <a:r>
              <a:rPr lang="sv-SE" sz="2000" dirty="0"/>
              <a:t>Alla uppdateringar av klubben, medlemmar mm i respektive system</a:t>
            </a:r>
          </a:p>
          <a:p>
            <a:r>
              <a:rPr lang="sv-SE" sz="2000" dirty="0"/>
              <a:t>Båda systemen rapporterar kontinuerligt data till My Rotary</a:t>
            </a:r>
          </a:p>
          <a:p>
            <a:r>
              <a:rPr lang="sv-SE" sz="2000" dirty="0"/>
              <a:t>Hittar du inte det du önskar, t ex medlemmar i ”andra” systemet, kontakta</a:t>
            </a:r>
          </a:p>
          <a:p>
            <a:r>
              <a:rPr lang="sv-SE" sz="2000" dirty="0"/>
              <a:t>IT samordnare Polaris, Ulf Andersson, </a:t>
            </a:r>
            <a:r>
              <a:rPr lang="sv-SE" sz="2000" dirty="0">
                <a:hlinkClick r:id="rId3"/>
              </a:rPr>
              <a:t>ulf@amil.se</a:t>
            </a:r>
            <a:r>
              <a:rPr lang="sv-SE" sz="2000" dirty="0"/>
              <a:t> </a:t>
            </a:r>
          </a:p>
          <a:p>
            <a:r>
              <a:rPr lang="sv-SE" sz="2000" dirty="0"/>
              <a:t>IT samordnare ClubRunner, Jeanette Gynning, </a:t>
            </a:r>
            <a:r>
              <a:rPr lang="sv-SE" sz="2000" dirty="0">
                <a:hlinkClick r:id="rId4"/>
              </a:rPr>
              <a:t>jeanette@momak.se</a:t>
            </a:r>
            <a:r>
              <a:rPr lang="sv-SE" sz="2000" dirty="0"/>
              <a:t>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32E68D9-E366-9854-60DD-81F18EB3C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4" y="3931858"/>
            <a:ext cx="3829686" cy="25481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2F9E242-64D3-5A24-7FE3-729927D4D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08" y="3931858"/>
            <a:ext cx="4953611" cy="25481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31400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0219A3B-8C8E-7E14-FB19-1449655B8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4" y="1197993"/>
            <a:ext cx="10473154" cy="542103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5F52475-3586-7DA3-02B3-781CEE91BE26}"/>
              </a:ext>
            </a:extLst>
          </p:cNvPr>
          <p:cNvSpPr txBox="1"/>
          <p:nvPr/>
        </p:nvSpPr>
        <p:spPr>
          <a:xfrm>
            <a:off x="8720973" y="947450"/>
            <a:ext cx="3279003" cy="48013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Det tar ett litet tag att generera och ladda ner rapporter. Håll ut.</a:t>
            </a:r>
          </a:p>
          <a:p>
            <a:r>
              <a:rPr lang="sv-SE" dirty="0"/>
              <a:t>Du får ut hela distriktet, men det går att bläddra fram till sin klubb. </a:t>
            </a:r>
            <a:br>
              <a:rPr lang="sv-SE" dirty="0"/>
            </a:br>
            <a:r>
              <a:rPr lang="sv-SE" dirty="0"/>
              <a:t>T ex har Borås Rotaryklubb totalt bidragit med 101.524 US$ till TRF. </a:t>
            </a:r>
          </a:p>
          <a:p>
            <a:r>
              <a:rPr lang="sv-SE" dirty="0"/>
              <a:t>Har 10.917 </a:t>
            </a:r>
            <a:r>
              <a:rPr lang="sv-SE" dirty="0" err="1"/>
              <a:t>Recognition</a:t>
            </a:r>
            <a:r>
              <a:rPr lang="sv-SE" dirty="0"/>
              <a:t> Points i klubben, vilket innebär att de kan dela ut 10 </a:t>
            </a:r>
            <a:r>
              <a:rPr lang="sv-SE" dirty="0" err="1"/>
              <a:t>st</a:t>
            </a:r>
            <a:r>
              <a:rPr lang="sv-SE" dirty="0"/>
              <a:t> PHF. </a:t>
            </a:r>
          </a:p>
          <a:p>
            <a:r>
              <a:rPr lang="sv-SE" dirty="0"/>
              <a:t>Här kan man också se vilka av nuvarande medlemmar som fått PHF. </a:t>
            </a:r>
          </a:p>
          <a:p>
            <a:r>
              <a:rPr lang="sv-SE" dirty="0"/>
              <a:t>Man kan ladda ner hela rapporten genom att trycka på tecknet för nedladdning, se pilen.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E2AD491-49B5-9101-FC33-B695583EE9C1}"/>
              </a:ext>
            </a:extLst>
          </p:cNvPr>
          <p:cNvSpPr txBox="1"/>
          <p:nvPr/>
        </p:nvSpPr>
        <p:spPr>
          <a:xfrm>
            <a:off x="4049821" y="321889"/>
            <a:ext cx="397249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Club </a:t>
            </a:r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Recognition</a:t>
            </a:r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Summary</a:t>
            </a:r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v-SE" sz="2000" b="1" dirty="0" err="1">
                <a:solidFill>
                  <a:schemeClr val="accent1">
                    <a:lumMod val="75000"/>
                  </a:schemeClr>
                </a:solidFill>
              </a:rPr>
              <a:t>Report</a:t>
            </a:r>
            <a:endParaRPr lang="sv-S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0207C8E4-E930-7BE9-2DBD-C915287E586A}"/>
              </a:ext>
            </a:extLst>
          </p:cNvPr>
          <p:cNvCxnSpPr/>
          <p:nvPr/>
        </p:nvCxnSpPr>
        <p:spPr>
          <a:xfrm flipH="1">
            <a:off x="2291508" y="506776"/>
            <a:ext cx="806487" cy="6912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A433BFEF-6D39-27CD-D543-58A1FB76270A}"/>
              </a:ext>
            </a:extLst>
          </p:cNvPr>
          <p:cNvSpPr/>
          <p:nvPr/>
        </p:nvSpPr>
        <p:spPr>
          <a:xfrm>
            <a:off x="7039778" y="2423711"/>
            <a:ext cx="616945" cy="253388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0AA9C1BB-B5CF-5F2D-6F95-17A94ACE5BB3}"/>
              </a:ext>
            </a:extLst>
          </p:cNvPr>
          <p:cNvSpPr/>
          <p:nvPr/>
        </p:nvSpPr>
        <p:spPr>
          <a:xfrm>
            <a:off x="5132024" y="3175612"/>
            <a:ext cx="616945" cy="253388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0501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76DF5CC-FA56-8BE4-E768-BC1F7207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7" y="1887991"/>
            <a:ext cx="11470505" cy="425350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C3E51B4-C6C7-91E1-2E48-63AB9BD7CC9E}"/>
              </a:ext>
            </a:extLst>
          </p:cNvPr>
          <p:cNvSpPr txBox="1"/>
          <p:nvPr/>
        </p:nvSpPr>
        <p:spPr>
          <a:xfrm>
            <a:off x="2779776" y="516453"/>
            <a:ext cx="5391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Möjligheter att bidra till TRF samt info om Grants</a:t>
            </a:r>
          </a:p>
        </p:txBody>
      </p:sp>
    </p:spTree>
    <p:extLst>
      <p:ext uri="{BB962C8B-B14F-4D97-AF65-F5344CB8AC3E}">
        <p14:creationId xmlns:p14="http://schemas.microsoft.com/office/powerpoint/2010/main" val="1584594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031338B-1E39-9F03-948C-8622C98A4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1" y="1233860"/>
            <a:ext cx="11116676" cy="5385163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8372106-A148-6DA8-38FB-9C8051E9463F}"/>
              </a:ext>
            </a:extLst>
          </p:cNvPr>
          <p:cNvSpPr txBox="1"/>
          <p:nvPr/>
        </p:nvSpPr>
        <p:spPr>
          <a:xfrm>
            <a:off x="2490525" y="518430"/>
            <a:ext cx="620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Nyhetssida med info om presidenten och Rotary Citation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6C52BC31-A567-5583-660C-98535286FE92}"/>
              </a:ext>
            </a:extLst>
          </p:cNvPr>
          <p:cNvSpPr/>
          <p:nvPr/>
        </p:nvSpPr>
        <p:spPr>
          <a:xfrm>
            <a:off x="3441266" y="5515078"/>
            <a:ext cx="1553378" cy="40762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115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E80F117-D370-106C-198A-BF91BAD33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97" y="1137785"/>
            <a:ext cx="8717361" cy="54812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3E4D4F2-7A77-AD03-FDF4-F3251C7549E3}"/>
              </a:ext>
            </a:extLst>
          </p:cNvPr>
          <p:cNvSpPr txBox="1"/>
          <p:nvPr/>
        </p:nvSpPr>
        <p:spPr>
          <a:xfrm>
            <a:off x="2679633" y="487652"/>
            <a:ext cx="8169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Rotary Citation ger aktiva klubbar en möjlighet till </a:t>
            </a:r>
            <a:r>
              <a:rPr lang="sv-SE" sz="2400" b="1" dirty="0" err="1">
                <a:solidFill>
                  <a:schemeClr val="accent1">
                    <a:lumMod val="75000"/>
                  </a:schemeClr>
                </a:solidFill>
              </a:rPr>
              <a:t>omnämnade</a:t>
            </a:r>
            <a:endParaRPr lang="sv-S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72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6DF6B9E-0E4A-F9C4-CAFB-86CEB99BF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9" y="1192485"/>
            <a:ext cx="10776602" cy="563297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1F5320E-960C-DF78-7BC4-02EC178F390B}"/>
              </a:ext>
            </a:extLst>
          </p:cNvPr>
          <p:cNvSpPr txBox="1"/>
          <p:nvPr/>
        </p:nvSpPr>
        <p:spPr>
          <a:xfrm>
            <a:off x="2624328" y="518430"/>
            <a:ext cx="7250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Medlemssidan med bland annat Brand Center och Learning Center</a:t>
            </a: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46A168DA-E133-6346-70BF-9A125D769D4E}"/>
              </a:ext>
            </a:extLst>
          </p:cNvPr>
          <p:cNvSpPr/>
          <p:nvPr/>
        </p:nvSpPr>
        <p:spPr>
          <a:xfrm>
            <a:off x="3523562" y="3238222"/>
            <a:ext cx="1553378" cy="40762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2162F472-C1D0-7D12-2683-A54A3F83FA65}"/>
              </a:ext>
            </a:extLst>
          </p:cNvPr>
          <p:cNvSpPr/>
          <p:nvPr/>
        </p:nvSpPr>
        <p:spPr>
          <a:xfrm>
            <a:off x="3523562" y="3986629"/>
            <a:ext cx="1553378" cy="750623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1623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DB76B90-D5BD-4CB4-1366-A1599E1A3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09" y="537013"/>
            <a:ext cx="8439606" cy="5986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D29A01F-203C-4A2C-46E1-1B8A2CC0EF8E}"/>
              </a:ext>
            </a:extLst>
          </p:cNvPr>
          <p:cNvSpPr txBox="1"/>
          <p:nvPr/>
        </p:nvSpPr>
        <p:spPr>
          <a:xfrm>
            <a:off x="450376" y="2347415"/>
            <a:ext cx="2552131" cy="25545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v-SE" sz="2000" dirty="0"/>
              <a:t>Brand Center – information om logotyper, färger, info material mm.</a:t>
            </a:r>
          </a:p>
          <a:p>
            <a:r>
              <a:rPr lang="sv-SE" sz="2000" dirty="0"/>
              <a:t>Möjlighet att tillverka och ladda ner klubb-logotype eller projekt- logotype</a:t>
            </a:r>
          </a:p>
        </p:txBody>
      </p:sp>
    </p:spTree>
    <p:extLst>
      <p:ext uri="{BB962C8B-B14F-4D97-AF65-F5344CB8AC3E}">
        <p14:creationId xmlns:p14="http://schemas.microsoft.com/office/powerpoint/2010/main" val="3196509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68BA387-273D-6133-FE60-FF6C62B6C1CF}"/>
              </a:ext>
            </a:extLst>
          </p:cNvPr>
          <p:cNvSpPr txBox="1"/>
          <p:nvPr/>
        </p:nvSpPr>
        <p:spPr>
          <a:xfrm>
            <a:off x="2701666" y="302986"/>
            <a:ext cx="8169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Möjlighet att göra sin egen klubblogo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7259A78-E8A3-F223-6B72-CD668FD67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1214551"/>
            <a:ext cx="10818197" cy="53404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01457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68BA387-273D-6133-FE60-FF6C62B6C1CF}"/>
              </a:ext>
            </a:extLst>
          </p:cNvPr>
          <p:cNvSpPr txBox="1"/>
          <p:nvPr/>
        </p:nvSpPr>
        <p:spPr>
          <a:xfrm>
            <a:off x="2701666" y="302986"/>
            <a:ext cx="8169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Eller en klubblogga med ett projekt, samarbetspartner…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73F058E-3C73-BA48-C467-6F69D33AB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58" y="1307592"/>
            <a:ext cx="10057040" cy="53114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08180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3B88807-071C-787A-0A91-E416FA09B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8" y="1451381"/>
            <a:ext cx="8404264" cy="5304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98F7A76-CEB0-E1DF-A461-FB535744EE56}"/>
              </a:ext>
            </a:extLst>
          </p:cNvPr>
          <p:cNvSpPr txBox="1"/>
          <p:nvPr/>
        </p:nvSpPr>
        <p:spPr>
          <a:xfrm>
            <a:off x="2620041" y="487652"/>
            <a:ext cx="8033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err="1">
                <a:solidFill>
                  <a:schemeClr val="accent1">
                    <a:lumMod val="75000"/>
                  </a:schemeClr>
                </a:solidFill>
              </a:rPr>
              <a:t>Showcase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 – här förväntas klubbarna lägga in alla sina projekt.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Här går också att söka projekt för samordning i t ex ett land.</a:t>
            </a:r>
          </a:p>
        </p:txBody>
      </p:sp>
    </p:spTree>
    <p:extLst>
      <p:ext uri="{BB962C8B-B14F-4D97-AF65-F5344CB8AC3E}">
        <p14:creationId xmlns:p14="http://schemas.microsoft.com/office/powerpoint/2010/main" val="3564241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AE49C69-E969-B62A-AFC4-2A93FD096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0" y="1269261"/>
            <a:ext cx="10322256" cy="53497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CACD658-31A3-579A-D9E0-3C3D3A08F970}"/>
              </a:ext>
            </a:extLst>
          </p:cNvPr>
          <p:cNvSpPr txBox="1"/>
          <p:nvPr/>
        </p:nvSpPr>
        <p:spPr>
          <a:xfrm>
            <a:off x="3875963" y="533819"/>
            <a:ext cx="3115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Rotary Learning Center</a:t>
            </a:r>
          </a:p>
        </p:txBody>
      </p:sp>
    </p:spTree>
    <p:extLst>
      <p:ext uri="{BB962C8B-B14F-4D97-AF65-F5344CB8AC3E}">
        <p14:creationId xmlns:p14="http://schemas.microsoft.com/office/powerpoint/2010/main" val="80886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4126206-4207-8371-78AA-0E0F4E13A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01" y="1898901"/>
            <a:ext cx="3060198" cy="3060198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C35642F-8ECF-29BB-B50C-8E6435C8E72F}"/>
              </a:ext>
            </a:extLst>
          </p:cNvPr>
          <p:cNvSpPr txBox="1"/>
          <p:nvPr/>
        </p:nvSpPr>
        <p:spPr>
          <a:xfrm>
            <a:off x="3990871" y="5266711"/>
            <a:ext cx="1979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JULI</a:t>
            </a:r>
          </a:p>
          <a:p>
            <a:r>
              <a:rPr lang="sv-SE" dirty="0"/>
              <a:t>Faktura från Rotary</a:t>
            </a:r>
          </a:p>
          <a:p>
            <a:r>
              <a:rPr lang="sv-SE" dirty="0"/>
              <a:t>Funktionärer</a:t>
            </a:r>
          </a:p>
          <a:p>
            <a:r>
              <a:rPr lang="sv-SE" dirty="0"/>
              <a:t>Hemsida, E-post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D7CEBD5-A75C-E816-EA46-93B0EFB263FF}"/>
              </a:ext>
            </a:extLst>
          </p:cNvPr>
          <p:cNvSpPr txBox="1"/>
          <p:nvPr/>
        </p:nvSpPr>
        <p:spPr>
          <a:xfrm>
            <a:off x="1341274" y="4989712"/>
            <a:ext cx="24075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AUGUSTI</a:t>
            </a:r>
          </a:p>
          <a:p>
            <a:r>
              <a:rPr lang="sv-SE" dirty="0"/>
              <a:t>Faktura från distriktet</a:t>
            </a:r>
          </a:p>
          <a:p>
            <a:r>
              <a:rPr lang="sv-SE" dirty="0"/>
              <a:t>Programmen, DG besök</a:t>
            </a:r>
          </a:p>
          <a:p>
            <a:r>
              <a:rPr lang="sv-SE" dirty="0"/>
              <a:t>Konto på My Rotary</a:t>
            </a:r>
          </a:p>
          <a:p>
            <a:r>
              <a:rPr lang="sv-SE" dirty="0"/>
              <a:t>Klubbens mål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390FB86-FD41-E6A0-2B1B-4382FDAD2C02}"/>
              </a:ext>
            </a:extLst>
          </p:cNvPr>
          <p:cNvSpPr txBox="1"/>
          <p:nvPr/>
        </p:nvSpPr>
        <p:spPr>
          <a:xfrm>
            <a:off x="1610608" y="3890450"/>
            <a:ext cx="2098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SEPTEMBER</a:t>
            </a:r>
          </a:p>
          <a:p>
            <a:r>
              <a:rPr lang="sv-SE" dirty="0"/>
              <a:t>Rotary Citation</a:t>
            </a:r>
          </a:p>
          <a:p>
            <a:r>
              <a:rPr lang="sv-SE" dirty="0"/>
              <a:t>Mål Club Central</a:t>
            </a:r>
          </a:p>
          <a:p>
            <a:r>
              <a:rPr lang="sv-SE" dirty="0"/>
              <a:t>Medlemsrekrytering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89527BA-69BF-F962-8B03-59F1A27D8EF1}"/>
              </a:ext>
            </a:extLst>
          </p:cNvPr>
          <p:cNvSpPr txBox="1"/>
          <p:nvPr/>
        </p:nvSpPr>
        <p:spPr>
          <a:xfrm>
            <a:off x="1842851" y="3013287"/>
            <a:ext cx="1866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OKTOBER</a:t>
            </a:r>
          </a:p>
          <a:p>
            <a:r>
              <a:rPr lang="sv-SE" dirty="0"/>
              <a:t>Förbered årsmöte</a:t>
            </a:r>
          </a:p>
          <a:p>
            <a:r>
              <a:rPr lang="sv-SE" dirty="0"/>
              <a:t>Programmen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F2B0F9C-FA6A-F009-4B00-9342A8E9AFC0}"/>
              </a:ext>
            </a:extLst>
          </p:cNvPr>
          <p:cNvSpPr txBox="1"/>
          <p:nvPr/>
        </p:nvSpPr>
        <p:spPr>
          <a:xfrm>
            <a:off x="1556256" y="1591289"/>
            <a:ext cx="35421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NOVEMBER</a:t>
            </a:r>
          </a:p>
          <a:p>
            <a:r>
              <a:rPr lang="sv-SE" dirty="0"/>
              <a:t>Klubbens årsmöte, nya funktionärer</a:t>
            </a:r>
          </a:p>
          <a:p>
            <a:r>
              <a:rPr lang="sv-SE" dirty="0"/>
              <a:t>Distriktskonferens</a:t>
            </a:r>
          </a:p>
          <a:p>
            <a:r>
              <a:rPr lang="sv-SE" dirty="0"/>
              <a:t>Distriktets årsmöte</a:t>
            </a:r>
          </a:p>
          <a:p>
            <a:r>
              <a:rPr lang="sv-SE" dirty="0"/>
              <a:t>Bidrag till TRF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D8C151F-A171-390F-B08E-3B25034FEBCF}"/>
              </a:ext>
            </a:extLst>
          </p:cNvPr>
          <p:cNvSpPr txBox="1"/>
          <p:nvPr/>
        </p:nvSpPr>
        <p:spPr>
          <a:xfrm>
            <a:off x="4185453" y="907294"/>
            <a:ext cx="1772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DECEMBER</a:t>
            </a:r>
          </a:p>
          <a:p>
            <a:r>
              <a:rPr lang="sv-SE" dirty="0"/>
              <a:t>Nya funktionärer</a:t>
            </a:r>
          </a:p>
          <a:p>
            <a:r>
              <a:rPr lang="sv-SE" dirty="0"/>
              <a:t>Medlemmar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85330EAF-72CB-FC2E-D7BB-DC6044C86D48}"/>
              </a:ext>
            </a:extLst>
          </p:cNvPr>
          <p:cNvSpPr txBox="1"/>
          <p:nvPr/>
        </p:nvSpPr>
        <p:spPr>
          <a:xfrm>
            <a:off x="6234524" y="859638"/>
            <a:ext cx="1979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JANUARI</a:t>
            </a:r>
          </a:p>
          <a:p>
            <a:r>
              <a:rPr lang="sv-SE" dirty="0"/>
              <a:t>Faktura från Rotary</a:t>
            </a:r>
          </a:p>
          <a:p>
            <a:r>
              <a:rPr lang="sv-SE" dirty="0"/>
              <a:t>Programmen</a:t>
            </a:r>
          </a:p>
          <a:p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11C4D00-D57E-90C7-ADAF-86FFBE49B759}"/>
              </a:ext>
            </a:extLst>
          </p:cNvPr>
          <p:cNvSpPr txBox="1"/>
          <p:nvPr/>
        </p:nvSpPr>
        <p:spPr>
          <a:xfrm>
            <a:off x="7903146" y="1807737"/>
            <a:ext cx="2098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FEBRUARI</a:t>
            </a:r>
          </a:p>
          <a:p>
            <a:r>
              <a:rPr lang="sv-SE" dirty="0"/>
              <a:t>Medlemsrekrytering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DF26FD17-024D-0F2C-51F5-724C96C146FF}"/>
              </a:ext>
            </a:extLst>
          </p:cNvPr>
          <p:cNvSpPr txBox="1"/>
          <p:nvPr/>
        </p:nvSpPr>
        <p:spPr>
          <a:xfrm>
            <a:off x="8108089" y="2598205"/>
            <a:ext cx="76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MARS</a:t>
            </a:r>
          </a:p>
          <a:p>
            <a:r>
              <a:rPr lang="sv-SE" dirty="0"/>
              <a:t>PETS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F64F5E8-D1F4-84D3-06E7-BB950556F60B}"/>
              </a:ext>
            </a:extLst>
          </p:cNvPr>
          <p:cNvSpPr txBox="1"/>
          <p:nvPr/>
        </p:nvSpPr>
        <p:spPr>
          <a:xfrm>
            <a:off x="8277298" y="3448360"/>
            <a:ext cx="228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APRIL</a:t>
            </a:r>
          </a:p>
          <a:p>
            <a:r>
              <a:rPr lang="sv-SE" dirty="0"/>
              <a:t>Utbildning i My Rotary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719AB8B-F885-13E1-BFAA-61AF14133779}"/>
              </a:ext>
            </a:extLst>
          </p:cNvPr>
          <p:cNvSpPr txBox="1"/>
          <p:nvPr/>
        </p:nvSpPr>
        <p:spPr>
          <a:xfrm>
            <a:off x="8108089" y="4238828"/>
            <a:ext cx="1463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MAJ</a:t>
            </a:r>
          </a:p>
          <a:p>
            <a:r>
              <a:rPr lang="sv-SE" dirty="0"/>
              <a:t>Överlämning</a:t>
            </a:r>
          </a:p>
          <a:p>
            <a:r>
              <a:rPr lang="sv-SE" dirty="0"/>
              <a:t>Bidrag till TRF</a:t>
            </a:r>
          </a:p>
          <a:p>
            <a:r>
              <a:rPr lang="sv-SE" dirty="0"/>
              <a:t>PHF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FB760FEA-4BBA-7684-03D8-99CCAD8FB368}"/>
              </a:ext>
            </a:extLst>
          </p:cNvPr>
          <p:cNvSpPr txBox="1"/>
          <p:nvPr/>
        </p:nvSpPr>
        <p:spPr>
          <a:xfrm>
            <a:off x="6234524" y="5365215"/>
            <a:ext cx="2981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JUNI</a:t>
            </a:r>
          </a:p>
          <a:p>
            <a:r>
              <a:rPr lang="sv-SE" dirty="0"/>
              <a:t>Medlemmar, klubbfaktura</a:t>
            </a:r>
          </a:p>
          <a:p>
            <a:r>
              <a:rPr lang="sv-SE" dirty="0"/>
              <a:t>Uppföljning mål i Club Central</a:t>
            </a:r>
          </a:p>
          <a:p>
            <a:r>
              <a:rPr lang="sv-SE" dirty="0"/>
              <a:t>Presidentbyte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5A16A2F-4D7F-0CEE-1CF1-FFF3A1E4DB2B}"/>
              </a:ext>
            </a:extLst>
          </p:cNvPr>
          <p:cNvSpPr/>
          <p:nvPr/>
        </p:nvSpPr>
        <p:spPr>
          <a:xfrm>
            <a:off x="8256832" y="291341"/>
            <a:ext cx="3407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ÅRSHJULET</a:t>
            </a:r>
          </a:p>
        </p:txBody>
      </p:sp>
    </p:spTree>
    <p:extLst>
      <p:ext uri="{BB962C8B-B14F-4D97-AF65-F5344CB8AC3E}">
        <p14:creationId xmlns:p14="http://schemas.microsoft.com/office/powerpoint/2010/main" val="56244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68BA387-273D-6133-FE60-FF6C62B6C1CF}"/>
              </a:ext>
            </a:extLst>
          </p:cNvPr>
          <p:cNvSpPr txBox="1"/>
          <p:nvPr/>
        </p:nvSpPr>
        <p:spPr>
          <a:xfrm>
            <a:off x="2701666" y="302986"/>
            <a:ext cx="8169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Courses by </a:t>
            </a:r>
            <a:r>
              <a:rPr lang="sv-SE" sz="2400" b="1" dirty="0" err="1">
                <a:solidFill>
                  <a:schemeClr val="accent1">
                    <a:lumMod val="75000"/>
                  </a:schemeClr>
                </a:solidFill>
              </a:rPr>
              <a:t>Language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 &gt; Courses in </a:t>
            </a:r>
            <a:r>
              <a:rPr lang="sv-SE" sz="2400" b="1" dirty="0" err="1">
                <a:solidFill>
                  <a:schemeClr val="accent1">
                    <a:lumMod val="75000"/>
                  </a:schemeClr>
                </a:solidFill>
              </a:rPr>
              <a:t>Additional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v-SE" sz="2400" b="1" dirty="0" err="1">
                <a:solidFill>
                  <a:schemeClr val="accent1">
                    <a:lumMod val="75000"/>
                  </a:schemeClr>
                </a:solidFill>
              </a:rPr>
              <a:t>Languages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 &gt; Filters &gt; </a:t>
            </a:r>
            <a:r>
              <a:rPr lang="sv-SE" sz="2400" b="1" dirty="0" err="1">
                <a:solidFill>
                  <a:schemeClr val="accent1">
                    <a:lumMod val="75000"/>
                  </a:schemeClr>
                </a:solidFill>
              </a:rPr>
              <a:t>Language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 &gt; Swedish &gt; 35 utbildningar på svenska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D90B355-2CFC-F6A3-2374-E62CC27C3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19" y="1280266"/>
            <a:ext cx="9166663" cy="47790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2E99B9B-AAE7-C729-3C76-A8BBCCCFC1D4}"/>
              </a:ext>
            </a:extLst>
          </p:cNvPr>
          <p:cNvSpPr txBox="1"/>
          <p:nvPr/>
        </p:nvSpPr>
        <p:spPr>
          <a:xfrm>
            <a:off x="1476260" y="6218913"/>
            <a:ext cx="7687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Direktlänk </a:t>
            </a:r>
            <a:r>
              <a:rPr lang="sv-SE" sz="2000" b="1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https://learn.rotary.org/members/learn/catalog/view/222</a:t>
            </a:r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252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68BA387-273D-6133-FE60-FF6C62B6C1CF}"/>
              </a:ext>
            </a:extLst>
          </p:cNvPr>
          <p:cNvSpPr txBox="1"/>
          <p:nvPr/>
        </p:nvSpPr>
        <p:spPr>
          <a:xfrm>
            <a:off x="2877936" y="487652"/>
            <a:ext cx="8169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Grundfakta för klubbpresidenten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Motsvarande finns för skattmästaren, sekreteraren m </a:t>
            </a:r>
            <a:r>
              <a:rPr lang="sv-SE" sz="2400" b="1" dirty="0" err="1">
                <a:solidFill>
                  <a:schemeClr val="accent1">
                    <a:lumMod val="75000"/>
                  </a:schemeClr>
                </a:solidFill>
              </a:rPr>
              <a:t>fl</a:t>
            </a:r>
            <a:endParaRPr lang="sv-S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4C0AAA8-BF15-7035-FD5F-8BCE98C0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5" y="1535689"/>
            <a:ext cx="11324209" cy="47439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90897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68BA387-273D-6133-FE60-FF6C62B6C1CF}"/>
              </a:ext>
            </a:extLst>
          </p:cNvPr>
          <p:cNvSpPr txBox="1"/>
          <p:nvPr/>
        </p:nvSpPr>
        <p:spPr>
          <a:xfrm>
            <a:off x="2368296" y="487652"/>
            <a:ext cx="9976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Gamla handböcker finns kvar, men blir efterhand inaktuella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Information finn på distriktets hemsida samt på </a:t>
            </a:r>
            <a:r>
              <a:rPr lang="sv-SE" sz="2400" b="1" dirty="0" err="1">
                <a:solidFill>
                  <a:schemeClr val="accent1">
                    <a:lumMod val="75000"/>
                  </a:schemeClr>
                </a:solidFill>
              </a:rPr>
              <a:t>Dropbox</a:t>
            </a:r>
            <a:endParaRPr lang="sv-S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1817238-93A1-E78C-5655-4EB4AF86F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680">
            <a:off x="1162748" y="2146001"/>
            <a:ext cx="3102083" cy="417271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EBF988F-0675-4F6D-904D-7C090F09B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23" y="2052965"/>
            <a:ext cx="3207354" cy="4200222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6CA9719-E828-97C5-B717-026CA25B0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121">
            <a:off x="7985112" y="2271100"/>
            <a:ext cx="3124651" cy="422813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E478EAD-B3D6-FF52-8CE1-E9D665FC6CD0}"/>
              </a:ext>
            </a:extLst>
          </p:cNvPr>
          <p:cNvSpPr txBox="1"/>
          <p:nvPr/>
        </p:nvSpPr>
        <p:spPr>
          <a:xfrm>
            <a:off x="2368296" y="1318649"/>
            <a:ext cx="754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b="1" dirty="0">
                <a:solidFill>
                  <a:schemeClr val="accent1">
                    <a:lumMod val="75000"/>
                  </a:schemeClr>
                </a:solidFill>
                <a:hlinkClick r:id="rId6"/>
              </a:rPr>
              <a:t>https://www.dropbox.com/s/y3xizn5tj48sswp/260719_INDEX_SV_FINAL.pdf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5515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3041078-C022-5845-2B48-1E88272F8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5" y="1690360"/>
            <a:ext cx="2247900" cy="467998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D0A0CDE-5462-7E50-E3ED-53299F3AC2E4}"/>
              </a:ext>
            </a:extLst>
          </p:cNvPr>
          <p:cNvSpPr txBox="1"/>
          <p:nvPr/>
        </p:nvSpPr>
        <p:spPr>
          <a:xfrm>
            <a:off x="2756750" y="487652"/>
            <a:ext cx="3339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 err="1">
                <a:solidFill>
                  <a:schemeClr val="accent1">
                    <a:lumMod val="75000"/>
                  </a:schemeClr>
                </a:solidFill>
              </a:rPr>
              <a:t>Appar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</a:rPr>
              <a:t> finns i stor mängd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9AC96E3-B963-300C-DDE9-239A0706A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75" y="1720836"/>
            <a:ext cx="2251016" cy="461903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5E05BDB-AFE6-E4B6-C356-D47AFA5E2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79" y="1720836"/>
            <a:ext cx="2277708" cy="467998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773D89B-4D39-4256-FB58-3629FD044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491" y="1720836"/>
            <a:ext cx="2400221" cy="461903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B7DF0B7F-ECF1-E748-B146-5A3A248D1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74" y="1722498"/>
            <a:ext cx="2400221" cy="46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26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04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4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778BCE84-8AB0-BECE-6912-6457D80C9C99}"/>
              </a:ext>
            </a:extLst>
          </p:cNvPr>
          <p:cNvSpPr/>
          <p:nvPr/>
        </p:nvSpPr>
        <p:spPr>
          <a:xfrm>
            <a:off x="4511559" y="256820"/>
            <a:ext cx="3168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Rotary.org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BE3AE48-F5E5-CA44-495E-E4132BB1C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87" y="1703424"/>
            <a:ext cx="9431419" cy="49155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8F72F2C-1002-3B7B-A42E-65095189D3BC}"/>
              </a:ext>
            </a:extLst>
          </p:cNvPr>
          <p:cNvSpPr txBox="1"/>
          <p:nvPr/>
        </p:nvSpPr>
        <p:spPr>
          <a:xfrm>
            <a:off x="382809" y="2875402"/>
            <a:ext cx="3425250" cy="34163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www.rotary.org kan mer ses som en reklamsida för Rotary.</a:t>
            </a:r>
          </a:p>
          <a:p>
            <a:r>
              <a:rPr lang="sv-SE" dirty="0"/>
              <a:t>Ingen inloggning behövs.</a:t>
            </a:r>
          </a:p>
          <a:p>
            <a:r>
              <a:rPr lang="sv-SE" dirty="0"/>
              <a:t>Bra att titta runt på för att få en aktuell uppfattning om Rotary globalt.</a:t>
            </a:r>
          </a:p>
          <a:p>
            <a:r>
              <a:rPr lang="sv-SE" dirty="0"/>
              <a:t>Viktigt att ni rapporterar in era klubbens projekt i Rotary </a:t>
            </a:r>
            <a:r>
              <a:rPr lang="sv-SE" dirty="0" err="1"/>
              <a:t>Showcase</a:t>
            </a:r>
            <a:r>
              <a:rPr lang="sv-SE" dirty="0"/>
              <a:t>. Alla inrapporterade Projekt samt mål ni satt i </a:t>
            </a:r>
            <a:r>
              <a:rPr lang="sv-SE" dirty="0" err="1"/>
              <a:t>Goal</a:t>
            </a:r>
            <a:r>
              <a:rPr lang="sv-SE" dirty="0"/>
              <a:t> Center adderas.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487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00A5916-83EE-C822-09EE-FFC56EACECC8}"/>
              </a:ext>
            </a:extLst>
          </p:cNvPr>
          <p:cNvSpPr/>
          <p:nvPr/>
        </p:nvSpPr>
        <p:spPr>
          <a:xfrm>
            <a:off x="4638601" y="238977"/>
            <a:ext cx="3179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Rotary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8251252-3AF9-D420-BAAB-C8DC2C53B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535484"/>
            <a:ext cx="9920699" cy="51937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5689775-40DA-1482-3D2E-27BB586EBC72}"/>
              </a:ext>
            </a:extLst>
          </p:cNvPr>
          <p:cNvSpPr txBox="1"/>
          <p:nvPr/>
        </p:nvSpPr>
        <p:spPr>
          <a:xfrm>
            <a:off x="8574726" y="3128789"/>
            <a:ext cx="3425250" cy="31393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Om du inte varit inloggad tidigare</a:t>
            </a:r>
          </a:p>
          <a:p>
            <a:r>
              <a:rPr lang="sv-SE" dirty="0"/>
              <a:t>Tryck Sign in</a:t>
            </a:r>
          </a:p>
          <a:p>
            <a:r>
              <a:rPr lang="sv-SE" dirty="0" err="1"/>
              <a:t>Need</a:t>
            </a:r>
            <a:r>
              <a:rPr lang="sv-SE" dirty="0"/>
              <a:t> </a:t>
            </a:r>
            <a:r>
              <a:rPr lang="sv-SE" dirty="0" err="1"/>
              <a:t>help</a:t>
            </a:r>
            <a:r>
              <a:rPr lang="sv-SE" dirty="0"/>
              <a:t> </a:t>
            </a:r>
            <a:r>
              <a:rPr lang="sv-SE" dirty="0" err="1"/>
              <a:t>signing</a:t>
            </a:r>
            <a:r>
              <a:rPr lang="sv-SE" dirty="0"/>
              <a:t> in</a:t>
            </a:r>
          </a:p>
          <a:p>
            <a:r>
              <a:rPr lang="sv-SE" dirty="0" err="1"/>
              <a:t>Forgot</a:t>
            </a:r>
            <a:r>
              <a:rPr lang="sv-SE" dirty="0"/>
              <a:t> my </a:t>
            </a:r>
            <a:r>
              <a:rPr lang="sv-SE" dirty="0" err="1"/>
              <a:t>password</a:t>
            </a:r>
            <a:endParaRPr lang="sv-SE" dirty="0"/>
          </a:p>
          <a:p>
            <a:r>
              <a:rPr lang="sv-SE" dirty="0"/>
              <a:t>Ange din e-postadress (den finns i systemet)</a:t>
            </a:r>
          </a:p>
          <a:p>
            <a:r>
              <a:rPr lang="sv-SE" dirty="0"/>
              <a:t>Om det inte fungerar använd kontakt formuläret.</a:t>
            </a:r>
          </a:p>
          <a:p>
            <a:r>
              <a:rPr lang="sv-SE" dirty="0"/>
              <a:t>Om inte det fungerar skriv till data@rotary.org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194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42EBBFA-16ED-B50D-FF2E-DA39C1CCB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1197993"/>
            <a:ext cx="9281900" cy="754208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CF5896C-EF82-A90C-9812-A3FF33B038B1}"/>
              </a:ext>
            </a:extLst>
          </p:cNvPr>
          <p:cNvSpPr txBox="1"/>
          <p:nvPr/>
        </p:nvSpPr>
        <p:spPr>
          <a:xfrm>
            <a:off x="3220872" y="518430"/>
            <a:ext cx="5308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Efter inloggning skall ditt namn finnas högst upp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D10E5D93-C7A5-E100-9DC2-3AABE8184A08}"/>
              </a:ext>
            </a:extLst>
          </p:cNvPr>
          <p:cNvSpPr/>
          <p:nvPr/>
        </p:nvSpPr>
        <p:spPr>
          <a:xfrm>
            <a:off x="8461612" y="1078173"/>
            <a:ext cx="1802927" cy="65509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57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57B6D5D-6319-0A76-3FA9-62379C84C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32" y="1372428"/>
            <a:ext cx="9490736" cy="222975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4E2ECBF-8D92-4B6D-CEE7-775595A3D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32" y="4055627"/>
            <a:ext cx="9547909" cy="2267867"/>
          </a:xfrm>
          <a:prstGeom prst="rect">
            <a:avLst/>
          </a:prstGeom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D5F5838E-B19A-E538-BF04-3DD0FA71A561}"/>
              </a:ext>
            </a:extLst>
          </p:cNvPr>
          <p:cNvSpPr/>
          <p:nvPr/>
        </p:nvSpPr>
        <p:spPr>
          <a:xfrm>
            <a:off x="3767768" y="2875403"/>
            <a:ext cx="2328231" cy="40762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448E997-FAFB-1247-7751-02ED3692B44F}"/>
              </a:ext>
            </a:extLst>
          </p:cNvPr>
          <p:cNvSpPr txBox="1"/>
          <p:nvPr/>
        </p:nvSpPr>
        <p:spPr>
          <a:xfrm>
            <a:off x="2955696" y="567981"/>
            <a:ext cx="689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Vi tittar igenom rubrikerna på My Rotary och gör några nedslag</a:t>
            </a:r>
          </a:p>
        </p:txBody>
      </p:sp>
    </p:spTree>
    <p:extLst>
      <p:ext uri="{BB962C8B-B14F-4D97-AF65-F5344CB8AC3E}">
        <p14:creationId xmlns:p14="http://schemas.microsoft.com/office/powerpoint/2010/main" val="224138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FF71468-9589-3E7E-CE26-578B593C0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02" y="1216484"/>
            <a:ext cx="8152481" cy="5402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0E50C59-C502-44C8-8B64-F37C66EBBF94}"/>
              </a:ext>
            </a:extLst>
          </p:cNvPr>
          <p:cNvSpPr txBox="1"/>
          <p:nvPr/>
        </p:nvSpPr>
        <p:spPr>
          <a:xfrm>
            <a:off x="8491328" y="3393764"/>
            <a:ext cx="3425250" cy="20313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Innehåller klubben, medlemmarna, fakturor, rapporter och mål.</a:t>
            </a:r>
          </a:p>
          <a:p>
            <a:r>
              <a:rPr lang="sv-SE" dirty="0"/>
              <a:t>Kan vara bra att stämma av, men ändra INTE här utan i Polaris/ClubRunner, så uppdateras My Rotary.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D3C0A34-548B-CA74-FF0C-147632F9CBF3}"/>
              </a:ext>
            </a:extLst>
          </p:cNvPr>
          <p:cNvSpPr txBox="1"/>
          <p:nvPr/>
        </p:nvSpPr>
        <p:spPr>
          <a:xfrm>
            <a:off x="2955696" y="567981"/>
            <a:ext cx="3317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Informationssida om klubben</a:t>
            </a:r>
          </a:p>
        </p:txBody>
      </p:sp>
    </p:spTree>
    <p:extLst>
      <p:ext uri="{BB962C8B-B14F-4D97-AF65-F5344CB8AC3E}">
        <p14:creationId xmlns:p14="http://schemas.microsoft.com/office/powerpoint/2010/main" val="162878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ABAD02-7376-5CD0-DAD5-3C08B751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238977"/>
            <a:ext cx="2298501" cy="95901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A99E99C-1C3F-FEAB-D740-B1DFA05E4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0" y="2042552"/>
            <a:ext cx="10466529" cy="308900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230DAB9-1594-A0C3-D0FB-E7C1994A2708}"/>
              </a:ext>
            </a:extLst>
          </p:cNvPr>
          <p:cNvSpPr txBox="1"/>
          <p:nvPr/>
        </p:nvSpPr>
        <p:spPr>
          <a:xfrm>
            <a:off x="3108960" y="518430"/>
            <a:ext cx="5158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chemeClr val="accent1">
                    <a:lumMod val="75000"/>
                  </a:schemeClr>
                </a:solidFill>
              </a:rPr>
              <a:t>Diskutera med andra i Rotary, byt erfarenheter</a:t>
            </a:r>
          </a:p>
        </p:txBody>
      </p:sp>
    </p:spTree>
    <p:extLst>
      <p:ext uri="{BB962C8B-B14F-4D97-AF65-F5344CB8AC3E}">
        <p14:creationId xmlns:p14="http://schemas.microsoft.com/office/powerpoint/2010/main" val="2955761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809</Words>
  <Application>Microsoft Office PowerPoint</Application>
  <PresentationFormat>Bredbild</PresentationFormat>
  <Paragraphs>114</Paragraphs>
  <Slides>35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Ulf Andersson</dc:creator>
  <cp:lastModifiedBy>Ulf Andersson</cp:lastModifiedBy>
  <cp:revision>15</cp:revision>
  <dcterms:created xsi:type="dcterms:W3CDTF">2023-01-17T16:45:27Z</dcterms:created>
  <dcterms:modified xsi:type="dcterms:W3CDTF">2023-03-07T15:09:50Z</dcterms:modified>
</cp:coreProperties>
</file>