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2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71D8E-179D-E87C-4234-ECE523CF8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7946E2-BCCC-A54E-80D3-39BB13393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7C2BA-08EF-15C4-9DCD-7848C7D8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625CC-8F0B-A8C7-A8E4-9BEA69046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871A9-1F58-23D8-0EE9-8399F08D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7102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22F5-B2A9-5A35-C2FC-9AE06AA2B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8C088-4D5C-F339-1F6A-39C1E27FE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B5CAF-A34D-C6D5-5957-B8C8FA36B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F2C83-C2B2-F628-32AD-22C84955F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A233D-7037-C4C1-CE22-DC14A720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0005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ACAA26-FCA9-14BE-64CD-A79138A3E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AA5BE2-7500-49DA-A628-C5589224B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69412-2355-9621-3E05-B72DF218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194E7-3A27-341C-925C-107A652F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CF496-300C-2939-EF98-26B25CCCF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8644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CD515-7892-C660-18CD-30089F2FF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A4039-23CE-9C0C-81D3-E3A843860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096FA-0109-E2BA-FD3A-3F4498172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1E750-2952-73AA-F61E-7E529F5BF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11FA-C3D3-CF74-0239-88FFCB11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6523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2AB38-63F6-2128-70FD-802C2733D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969A-948F-D4FD-15D6-6EC7AAE77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E683F-31F9-0289-66F0-9C387D21C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4456E-A1F3-C089-222F-5426C1B6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85EB4-11A2-5EF3-CDCE-2683ADEB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0072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04A39-C6C6-20C9-E413-C6D38840A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FC26-BE72-5D5D-B733-8709C4CF6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D99E1-B0E2-2180-04D6-84BB5E648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EEF94-4D7B-CA2A-29F3-D91A74DEE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C7F45-1308-6E55-AF82-EFA934226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F6D88-17DC-B575-6DA3-52698ED9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7907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D00D-285B-3179-189B-32109125F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F16F4-3A15-03A1-DFB2-61B204CF9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17232-897A-13C6-85C2-409B327A2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F3FD03-5C80-20E0-5960-D1C8CB4B09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75E36F-FA56-A801-99B0-4810579F8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B6EB0C-369D-3CEE-AF8F-410AE196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ACACD-B6BE-D38D-00F8-885C10E0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50C634-D991-CB2C-0CF1-56E4F741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9582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9CF8-8D5B-15B7-9C22-0A482ACE4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6399BF-4538-FD2A-77C2-26F07EAB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134F7-ABB5-D928-EC77-33EED0113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32561-D11D-EEFE-A48D-01B177D3F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00387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894A40-9A03-B98F-B5C7-D13754E85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B687BB-97F9-0BA5-177A-ECBE35075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7ACA7-C031-424E-0C03-A3F1C636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593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77B14-A749-A588-60FB-A1011F670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D5A70-FA09-E3DE-9096-396A984DE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C9126-C646-D957-02BB-BC9F8B344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DD48C-2F34-4A24-194F-85A53EC6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EBDBF0-ED2C-961B-06A2-64372219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8FE4E-D314-A967-C2E1-6F7298E37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43195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244D8-C8BB-41DA-423F-F12EB1B23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A426E-0845-CA54-BDA3-3F40BAE04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EA700-C0DD-5F91-C9C1-2E96B8AAB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34EE7-52EF-65A1-F064-027550B3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DD7A1-A17E-8948-BEC2-89562BF7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890F7-966E-F9A3-8567-7043514D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110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37403F-7C47-BADE-1D2E-9BF9C8D0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8E37E-F963-8ED2-51AC-CBE514037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D32CA-C3FC-6BCD-34D1-178C3B980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45C95-D3BE-45D3-95DC-A743F74066A0}" type="datetimeFigureOut">
              <a:rPr lang="en-SE" smtClean="0"/>
              <a:t>03/08/2023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CBC96-5DB5-4230-2E90-116E6E3D9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370E9-BC20-EDE9-A42D-109E03769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46DDF-E401-476A-A927-1217472214E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8223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FD5AD98-F70D-9A78-E74D-FBFD04524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039" y="2484393"/>
            <a:ext cx="8856984" cy="1660685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967C661F-6BD6-5E99-8AB4-174A40CDA991}"/>
              </a:ext>
            </a:extLst>
          </p:cNvPr>
          <p:cNvSpPr txBox="1"/>
          <p:nvPr/>
        </p:nvSpPr>
        <p:spPr>
          <a:xfrm>
            <a:off x="3922784" y="5127812"/>
            <a:ext cx="39994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000" dirty="0">
                <a:latin typeface="Arial Rounded MT Bold" panose="020F0704030504030204" pitchFamily="34" charset="0"/>
              </a:rPr>
              <a:t>Thomas Olsson</a:t>
            </a:r>
          </a:p>
          <a:p>
            <a:pPr algn="ctr"/>
            <a:r>
              <a:rPr lang="sv-SE" sz="2000" dirty="0">
                <a:latin typeface="Arial Rounded MT Bold" panose="020F0704030504030204" pitchFamily="34" charset="0"/>
              </a:rPr>
              <a:t>Guvernör 2022-2023</a:t>
            </a:r>
          </a:p>
        </p:txBody>
      </p:sp>
    </p:spTree>
    <p:extLst>
      <p:ext uri="{BB962C8B-B14F-4D97-AF65-F5344CB8AC3E}">
        <p14:creationId xmlns:p14="http://schemas.microsoft.com/office/powerpoint/2010/main" val="3417374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Bredbild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Olsson</dc:creator>
  <cp:lastModifiedBy>Lars Stålheim</cp:lastModifiedBy>
  <cp:revision>2</cp:revision>
  <dcterms:created xsi:type="dcterms:W3CDTF">2023-03-07T12:07:29Z</dcterms:created>
  <dcterms:modified xsi:type="dcterms:W3CDTF">2023-03-08T20:40:28Z</dcterms:modified>
</cp:coreProperties>
</file>