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4" r:id="rId2"/>
    <p:sldMasterId id="2147483763" r:id="rId3"/>
    <p:sldMasterId id="2147483807" r:id="rId4"/>
  </p:sldMasterIdLst>
  <p:notesMasterIdLst>
    <p:notesMasterId r:id="rId13"/>
  </p:notesMasterIdLst>
  <p:sldIdLst>
    <p:sldId id="256" r:id="rId5"/>
    <p:sldId id="275" r:id="rId6"/>
    <p:sldId id="278" r:id="rId7"/>
    <p:sldId id="279" r:id="rId8"/>
    <p:sldId id="280" r:id="rId9"/>
    <p:sldId id="283" r:id="rId10"/>
    <p:sldId id="273" r:id="rId11"/>
    <p:sldId id="266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1C1FF"/>
    <a:srgbClr val="0099CC"/>
    <a:srgbClr val="0079A4"/>
    <a:srgbClr val="008EC0"/>
    <a:srgbClr val="3366CC"/>
    <a:srgbClr val="0066CC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6463A-FF72-4F6C-9DC2-92199D59FB4F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E16FF-34F5-4BF7-B839-8B01A5425C4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04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16FF-34F5-4BF7-B839-8B01A5425C43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31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16FF-34F5-4BF7-B839-8B01A5425C43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93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2350909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612000" y="3886199"/>
            <a:ext cx="7920000" cy="21246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266" name="AutoShape 2" descr="data:image/jpeg;base64,/9j/4AAQSkZJRgABAQAAAQABAAD/2wCEAAkGBhQSERUUExQWFRUWGBYZGBcYGRodHBgcIBceGhsaGBwcHCYeFxolGhccHy8gIycpLCwuGB4xNTAqNyYrLCoBCQoKDgwOGg8PGi0kHyQsMTEwLzQsLyotLC8qKSwqNi0sLC8pNioqKSwsLyksLykpKi0sKS4qLCwpLiosLS8sL//AABEIANUAyAMBIgACEQEDEQH/xAAcAAACAwADAQAAAAAAAAAAAAAABgQFBwEDCAL/xABIEAACAQMCAwUFBQUECAUFAAABAgMABBESIQUGMQcTQVFhIjJxgZEjQnKhsRQzUmKCkqLB4SQ0Q1OzwtHwFhclc/EINWNkg//EABsBAAIDAQEBAAAAAAAAAAAAAAAEAgMFAQYH/8QANREAAQMCBAMGBQMEAwAAAAAAAQACEQMhBBIxQVFhcQUTIoGRwTKhsdHwQlLhFDNy8QZiov/aAAwDAQACEQMRAD8A3GiiihCKKKKEIooooQiiiihCKKKKEIorpkvEVWZmUKgJckjCgDJLeWAM0uy9p3DF63sPyJP6A1JrHO0CE0UVWcC5kt7xGe2lWVVbSSM7HAONwPAivvh/MNtOxWG4hlYZyqSKxGDgkgHIGds0FpGyFYUUUVFCKKKKEIooooQiiiihCKKKKEIooooQiiiihCKKKKEIooooQilbmXtKsbHKyzB5Bkd1H7b58iBsh/ERTTWA86cPl4dxwtAkJ/bd4jKmVR2YBiPAOH38R7e4OaYw9NtRxB4LhMJ95S7W1vL39le1kty6loi53cDfddI05UEjBYbHek3l/hNzxq5vEur2ZRBKUMKsVXBZxjA2IGgjceHXeprdnHFluIL0XQkuQwDBhhUTrpUA+51UqAuzeG9X3HexO2ubl7jvJIu9OqSNSNJY7t4Z3O5GetMZqTPhMSNrwQefFRukzh3CIOH8fjtYJBNb3MRimQPq95WVkfB65UHB3ANSe0nk20s73hawwqqSzMsi9QwEkQ3z12kIrQ+WuzGysWEkaZdc4dtyPqdqseM8U4fqUXM1qGQkr3kkQKnxK6jkdB08hUTiDnBbJtHXW67CRO0rjcPDbc2PD4wtxc9REMMi4xqwu+th7I9MnwFZ1wziCcNnsbqKK5QxgrciWIqHyfaKHODlWIAOPcXzON3uOYOFSOrvc2TOvusZocj4HVmp91ZWd9CY27maNsE6SrA9CCCp+BzXKdcMblLbb80ESkrtu5o7rh8IglIa4kUo6OQdCrrLKV3I3Qf1ClX/AMWX9pAbiHitrexLpJjkI7zrjGg4k8fAitK4x2a2twLUMGAtcCNckrpyDpKnII2HrgAUs8/9j0cqI1hFHFKJAW6gFcdAuNJOcHfy9alRq0gGsPnYf79EEFXVr2oIsFhLcRNGt4CusHKxyAgANnBCtnIPgAc9M081l3bZawx8HRCNBWWIRKo2DYORtsBo1VB5f5U4tfPHc3d7LCowyxxnRgY8QNgfPIJ67iqjTYWB8xr+BE7LX6K+Y1wACc7dfOvqlVJFFFFCEUUUUIRRRRQhFFFFCEUUUUIRRRRQhFQeJcOgfTJMiHussruB7G25DH3RgDPwqn5v57hsAFP2s7AlIEI1H+Zz0jT+Y+uAcGs1mjveLNquG+z8I1ysC/09Zm295tvKuVHsotz1TA+Z6D3NlJjHPMNCcuNdr9tHlbVWumG2VOmIHON5WGD5+yGzSlc818WvD7D9ynlAmPrLJlj8hj4Uw8L5PhhwSNbDxbGB+EdAPhXdx3jcVnGGcEsx0xxL78rfwoPmMt0GfUA4r+13vdkwzLnzP2+QhOtwrWjNUKRb7lBzGZLy4Ohdy08ruB9TpyfAAZPgKXjwcSMFto8IekjRrqf1jj6gfzOfpThZ8Hn4hKJbgjCk6UG8UPogP72Tzc5G+2dsOtjwhIRhRuerHdm9SfGqavaT6NnOzu6+EdOPU25GxVjaDXbQPmsgv+zho7aWU+8qlwpwScHJzjYbZOB5VB/8ESd2lxAA6uqsBvkeOxByCPOtzms1cFWGVYFWHmCMEfQ0odnkJ/ZGhbGu3lkibH8rVyn2xiO5c/NJDh6OB+hHlNl12Gp5w0cPokbg3MF7G4WG7njl2+xkcuGx/CHyr/DY06cJ7aLqAhb63EijYyRew/xKn2GPwK1Tc0rDccRSzCjIVi7D/eFcqP6Rvt4t6VHn7y1PdXYMkPRZ8ZK+Qk/iX16j16VrNxVQhtvE4Zsh1IM/CdTpIab6RJslDSbfgDE/f7rY+Dc2WHFEMaOkmRloZBhsZ8UbqAcbjI6UyIgAAGwFeb+I8sjIkhbQ2zKyH6FWHT4g008o9r81uwg4iC6bATge2v4wP3g6bjDDHRvBnD1qWJtTMO/afY79NeqoexzNVtNFdFnepLGskbB0cZVlOQR5g0tc+doEfDFTMZlkk1aUDBRhcZZmIOBlgOhz8jV7KT6jsjRdQJAElNlFVfLPMCXtrHcRgqrg+yeqkEqQfPBB3q0qLmlpLTqF1FFFFRQiiiihCKKKKEIooooQikXtE7RP2NWgthruioJ2ysKn77eBb+FPHqdus7tC5y/YYNMZBuZciJTuF/ikf+VevqcDzpK5Q5Wz9vPl2clsvuzservnqT4DwFVYjEswjBUeJJ0HHmeX18irKVI1TAS7y3dWZkL3c7K7Nqbv1cGRv4nfBB/DnArUuHzxSKO5eN18O7ZWH90modxyzbyDBjx8Nh9On5Uv8Q7MrbeRSsWnLF/c0jGSSylcADxrzmIr4fFPzPL2k9HfLwx6laDWvpiBEeiY+P8AG47SEyyZO4VEHvSOfdRB4k/kMmlPl7l+W7la6ujlm2ODsi+EEXkg6Mw94k79SyzwzgN1ev3kM02iPV3BkOsqh2LYk6F8ZAzkAfCmeGfjFuAoEEqgYAeArj4dyRVjqDaDDSp1G5z8UyD/AIixHW+ttBevOXHM4W2T5HAFACjAGwArnRSSvPt2gHeWUbnJBMc+nBBwRiRNiPLVUn/zLQHDWd0PVQkg/utvWUcBX2APRzT7yre/b+BNhSs4uOPLw6fihOM645IlP3nlTIHqAQWPoppiTtHtc4aO6T8Vu/8Ahms55hvY7/iLXEQPdIqKGII7xlGxwegHl5KM9a0uzMC8Gp/UsIp5ZPOHNIE8XXHnKqrVpjIb/wAKHynAy8TgMhLSSBncnrqbUTn18/XNa9xLhiyKVYZB8DWXHhU3fpPBIsbouAWXPnv0I8avouIcW/39s/xjUfogp3tGice+nWZVY0hoBBJEGSbeEiL8VGhVFFpaWk3UO4s24e+lstaMdj1MJPj56D4j5/Gt5uUIqYAOsnfqMAA7eBzkb0xXL8TkQo9vazKQQdLFSfq4H5Uj8TuJY1NrKir3b5Ck6mjyM6AwOMb+p3xWv2bgjiK7KtQse5p8UOBzCIzEa5gYmRDt4M5l69VrWkNkDa2n8fRW3JPPc/DXBGZLZm+0i8j0LIT7rfkeh8wwdpHN3DeICNlkuFki1AMsIIZWwSpDumMEDfPn1zWdG9OgptjPXG/wqHrzXqsPhHteX1rOkxHDmY12v81nOqCIat97K+eLSRUsIY5IjGhKd4VJkwcuSV2DZOSPXbpWj15Z5QvHtLu0uz7MRm0FjkDGQkgJ9FfV8vSvU1ZHaFFtOpLdD9Zur6biRdFFFFZ6sRRRRQhFFFFCEVH4hfpBE8srBURSzMfAAZPx+FSKzDtk46T3Ngmcy4kl9UVsIv8AVIN/RPWpNA1doLnoEcgl7hKPxO9e7mHskjSp+7GDmOP6e02OpNaLGmBiqnl7hohhVR18T5nxNW4rxmOxTsRVLz5cgtmlTFNkL7FJnaDxIyGOwjyTNh5sdREGwF9DI+B8B60z2fG7eUOY7iFxGMuUkRgi4yWbBOBgHfptSlyLD+13E1842kfUgP3VGViXqeigk+pHlXMM00i6s8fBp/kdPS58hxVVR2aGjdN/AuEi3hVAADsWx0zjGB5ADYfCrLFFc1lvcXGSurNuBc293xq8spSO7lmYxZ+7JgZX4OPzA8zT/LwuJveiQ/0isK5ttS/Er8ocSLMrRsOoYAnY+Gf1xWvcic0C/tFkJHer7Eo8nH3seAYe19R4VvdrYQNpsxFL9rQ7kSwEHodOo5pai++U849VQ9o88FpbhIYwLmclIguQR/E/kMA4Hq3pSjwjhQijVB4dT5nxP/fgBXbe3LXnEbiaQFTC3cxxt1jUZGT6nDH4sfIVc2lrTL2/0tFuGm9nO6kSB0aD6klRBzEu9FzaWtXNpa0WlrVxb2QIIIBBBBBGQQeoI8QazXPU0uyc1jJSyhe8lHjGD3Snw1ydCPQbH+KlvjHIbw8Omurg6roskjb50KXw4yNmc6sk7gYAHiTq0cYVQoACjooAAHwA2FJvavxgRWPdD3rhgmP5Fw7n66R/VW52XjXDEU6GFZlzObmMy5wBkgmwDYkwAOZKXqsGUueVmnDODTfs0l9Ef9WljwMf1FvgpKZHkx8t7ztSELrZ3EKIgnjckKAMj2HGdIwSC7LnzFQ+zrmIRTG3lwYLn2Sre6HI0jPowOg/iB8BVJzUGimNqX1pbF0j9FLl8H+YasH1GPCvXuFV/aIz2ySRzY5uWOrXwb8UkIFK2/1U3hvBIbtYIoGlWTSzXTMcxpgkKVXAyxzge1442ycP1tzNxi16TwXij7sq6Wx+IaTnw3JrM+UeO/s1wCx+zk9h/IDOzf0nf4ZrR7iesbtbFYjDVw0XYbiRO97620gHSEzQY17Z3TxyT2lLfStbzQm2uUXV3bHIdfNGwM7YOMeO2QCadawLgdyU41w9wcau8jPqCG2/vit9rjXCoxtQCJHuR7IIgwiiiihcRRRVTzXxY21lcTrjVHE7LnpqC+znzGcV0CTAQp15xCOFS0siRqNyzsFA+ZIFYBfc5W0nFbi6mkygcrEEGvKINKEYwMHduviK54Hyyt0kdxdGS4kkGsmR2IGSegz8+vyp24ZwmGHHdxRpjB2Rc/XGaSxeNw1MPow5x0MQ0WPG+44K2mxwIcqCLtbjdu6trSeeQ5wuyk4GScDUegzXPE+Z+IzxSQjh6xCVHjLSTDIDKVJwSvgfKlSXgosOKd9PKiQq7yIdQZ2BzpXux7YOTgkgLsd+me/nTnJGt1FtKCZDuVyCqjqCNmUk4HqAfConB0O9pjC0w4OAOY5iAfIgW1hT755Bzu8rJd4Fwi8QzhMQ6kaGQy5XIYjUq+Z2HT/EUz2XFuJ26COO5hjUYACxIcYGBuY89BWbrqkYDdmJAHieuw3pn4Vxtl+xn9ll2DNt8mJ8fI/5Vp9o0KpGeGu3IygnhN5n2VNIt0uPNMUvNXFfG+HyjQfoldZ5m4kRg37fJF/XG1Vy8SjZtIcMT4AMfzAxUuOOsFzn0viptHWm0fVqYytO/wA10WtrJ3kkkshleQgsxGCSPP8A78KtOX+Knh16sx/1efEcw8FPUP8ALdv7Y8a+7a2qxfhKyxtG3usMZ8j4MPUHeuNxYdUPf3a4ZXQALWFgLS2ARzCCy3h2Xfz7w4Wl/Her+5uPs5iOgbwb5gBv6D51dWtpVZywf2yyn4XckCeAaVPXKg5jceYU4H4SvnUrs+u2kgMUoxNat3Ug8cDIQ/kVz/J61HE0XChleZfRhpP7mG7Hjl+npllRa4TyP13H5zTFaWtWKriuETFDvWGTKuXDvWJ9qnGe+vig92BRGPxe85/tHH9NbDNPWXdoXCYTNaxRRokk8jl3AOo6nVckk77lm+Vei/47Up0sXLxeDHAWkk+QI80tiWlzICzwmvmecsxZiWZiSxO5JJyST4kmnK85dhTiTQBcRSxN3WSW0kxnDDJ3IZT1qn45y4kE0MayNJ3nXYKQNekY3PXf6V7ZvadCo5oEy5uYW2MnoIi99Ul3LgFQE058sce7yIRMfbjG2fvJ4fNenwx5Gq/mfluOGMPDqwpw2o52J2boMb7H4irLhzJ3KOqIhZQTpAG/Q79d8Vi9pYujicKHAEybbQRx6hMUmOY6FJkutF3YvnGm7h39Cwz+Qr0pXlPj10VQMOqOjD4jJr1WKTw39hvKfv7qdT4lzRRRVygilHtZl08IuznGUA+rqMU3Uk9s3/2e5/8A5/8AEWraP9xvULh0VBy9ahbaD/2YfzjU/qa+eY+JdzbTuDgrE5UjqGxhSPXURXZaXGLeH/2Yf+EtLHPEzNZzKgLEhdh1wGBJ+grydJveYkB27hPmU4bNWQySliSxJJ6knJPxPjXzRQBX0wBZyncDXNxH+IH6b/4U3XNskmNahsdM+HwI3xSZZzGN1cdVOf8AKnm3IYBhuCMj4f8AWvNdttqU6jKrbCInn/r3TWHIIIRb24AwoAHkBirK2tq4trare1ta8y983KZXNra1c2lrXFpa1dWlpSr3oStzTw97douIwD27fAlXpriO2/wzpPowP3a6+L8QS2vLficR/wBFulCT48M/eIHiMA/GM+dO19PFFDI82BEqsXzuCuMEEeOc6ceOcViaxyvZ3GhpVtQ6lImbKhWlwNe27bjcY3BNeh7LjEMaapjKe7k/rZU/R/k13ibw3gAJap4SY69CN1p3PvM81mkBgEbGWRkOsEjZQRjSykbnrmlkdo96v72zjb8DOv6lqoeJcbaa0s4HOme2uDEehOnSBG2DscBdP9Iz1pt/9UUDLRyDA9+2T/kIqFajSwVJjKjaZJzXdnBIDjBBaNCI1PBTZNQkifKPdV57UVx9razJ+Ehh+YWqS45qtpuIRzu7JHDFhNSHJkJPULqwBrJz/KKv5L+6H72ytX9VWaM/8wpagt4k1CW1lIO+VkRyfMtkKWPyFdw78M0OcKYBIjw1GmxsYzGRb6qTmOtf1H2U3jfE4Hkt7hJY27qQBsMM6H2zg+1hTv0+8aiXi6+IgnpDED8ydvzfNVt9Z2LdDLEf/wAkTAfVc/pVTDalZXEE3TGGVsahjPjgnB9KbpU2d2YLmw0iXNtBI3Gup048lU6QdteKcLshlKnowIPwO31qk4ZNiEL4oWU+Rweo8xvVZLxm4i9/DepX/EYNfEPH0xjTpH8u4/PelxhandlrYcCQbHhOxvvwUs4mVI47JmJviK9bQHKg+g/SvHfEbxXjOCD028fpXsGybMaHzVf0FM0GllLK4Rc+yg8yV3UUUVaoIpQ7W4g3B7vIzhAfo6mm+l/tAtu84ZeL/wDryn+yhb/lqbDDgUFZjZX2baA5/wBjD+Uaj9RUC6u/Kq7g15m0g9EA+hIriWSvMVWZajhwJ+qdboEtc0cIUAzJ7O41L4HPiPL1HSl1Vpv4zcoYnUsuSNhkZzkY2patETJ1kgaTggZw3hkeIr23Y9So7Dk1JMG1toHqkK4AdZdSJTZyfc6sxHqPaX4feHyO/wAzVFwi4EcyOQW0nOB1JxgY+ZqxeYxzieOJowCCVbpnoRsBhT+Wad7Qo/1DThiIkS0yPinSNfMbEqqk7L4/XotAtLWrm0tKTLfnKbAK2qkHoe8P/Spi8/3CAk2keBuSXbYV4Z3ZWJzZZZOkd4yZ4Rm1T/etib+h+y0G0tKs446g8Ave/toZioUyIHKjcDOdhml7tE5rMEYt4T/pEwxkf7NDsWz4MdwPTUfAZzKWEqVq/cDWSDwEakngFMvAbmVDznxluIXQsoDmGNvtCOkknkCPuruB66j4CrbnDhC23B3jXrqg1HzPeL+VUPL/ACpfQKHhcx5Gx7qJtj+PJrnmteIi3xcTB42kiGGhjX2te26Y8R0rYcaT8VQp0KzO7puEDx5nGQST4Ik9YFhso5XBji5pk9PuueceUHM9tdRLkN3feAddSkYb1yu3xX1rTEPsj4D9KSYOO8RjRcxQOoAxmOVT8cqSOnpXJ5/mX95Z59Y5V/R1BrBxdPFYqnTplzHCmIBzAWn/ALEaaC2idpllMkwRPJN1xJVJfhW6qD8QKqT2hwH94k8J/njJX+0hOfpXA4/BN+7mjf0DYP8AZbDflSP9BiKXicwgcYt6i3zVprMdYFQeIcPiOfYA+G1IjWCPNPgbByBnfpt+tO/ELnTktsBkn4Dc/kKSOHSnu2c9XJJ+ZzW92e57KT3gnYepn2SFaCQqjiFuU6Nt5ZNVnyqx4jLk1Gt7N5XEcSNI52CopZifQDc16TC1HEjP+eaQOq6YoixCqCzMcAAZJJ2AA8STtXti2i0oq/wgD6DFYj2Xdi00c8V3egRiM60gOCxYe60nUKAd8dcgZxW5VbVfmNlIIoooqldRXTeWwkjZGGVdWUj0IwfyNd1FCF49m4nc2+bcnuzEWRhgagQxyNW/jnoajJO8p9tnf4t+pPSvR/PPZDbcRfvgxgnPvOoBD7YGtT1Ix7wIONjnbGX8w9jd1YRNc95FNHFgsFDBtOcE4O2BnPWtOm+iWksADzyiT1F79VG830SNeWehV6e1k4APQeOTud9thjam3lXlONoXnn91AznbJIUaiBnYbDHxNVF3H300R+6VUfDBJ/xzT3LAHtJIEOnUmkH5g/njHzrIx/aDjSpUc8ZjLiNQJiONh5mycoURmc6NNPRZvFYyMjTAbKckj7uT19ADgVtHL8FvdWSN3SYkTDjA2PRh9RVbyxwhIrcxuoOsEMDvt0x6118uf6DdG1J+xn9uE+TDZk38cYPy9azu0+0B2mxzWCHUyXNjdm46iM3QHhe+hh+4IJ0dr1+2ykctcMaxuGtnUPBLl4nIB0N4oc+Y/MetWvOyKvD7ohQPsj4DzAq21A+Rx09Ko+fJP/Trn8AH99awaOJfiu0KNR/xF7JPE5gJPM78TfUpmpSFOi4DSCvq044llwi3mk3CwRBV8XcrlUHlnqT4AE0rcl8Eku7h7y53LHUdtvRQPAAAbeAAHnVTaPJxOW3j3ENvHHGinplUUPIR0ySPoFHnWl9/HbxGKPSXRGKx6gC5CkgeeSR+da3adQ4QPw9L+5UJLz+1pMhs7cXHjA2SWHYHxUdoNOattVKPaQSYLdQOt1Dn0ADnNL3FOeWuLcR5MUxkQgR68yRlWJG2O7PnqIG2c7HESbi8l0Yl0zyPo7rKvFqcp9qZNIbSQVZTqJwxxjrWfgey69Oq2qdp+ms/PlHpdVxDXNLQtOSTCL+EfpUK6kB6gH4ilS15h1yQya2iWUuftxoV0xgaGXUmVJXZivhj3qs5OIZnmhUFmhCs2BnAKBznHTAPXpSNbsqvQPiH5MH0O/8AMXNxLHWC6r6xiOfYUfDb9KWOJ8uwtvj6gH/Ory6uqpru6qzDOqsMscQqqhadQlTjFo8KYSV9LHTp1HBz12PoKrXvmjQKyjHgRsfn4VN4rc95Pj7seR/V94/oPkKrb+4ya9Wxzi1ragk6nz0v0Wa8gaKG8uo16M7B+XBDw7v2Ud5csWzgZ7seyq58vZLf1Vg3K3LTX13DbJkGRgGI+6g3dvkufnivUPNfGE4Zw6SRAFEMYSJfDVjRGvqAcfIGnWNBgN3VTeKvoblHzoZWwSpwQcEbEHHQg+FdtYBy5xqWxCskjabeCS7u/ayJp5wBFE5+8cd2T4j7TyrX+Q764msIJLrBmdQxIXTkH3cgbZxjOMDPgKuq0cl5/Py/mFIFMFFFFULqKKKKEKBx7iy2ttLO3SJGfGcZwMgfM4Hzpe7NOMyX/DI3ulDMwZGJAxIo9nURjG42I8fnVd2q8H4jdiO3tSgt5dpjj2gQcjJJyUO2yjOV3ODVFwvhvGuFiPVNBJZw41RuY4xo8R3jICp8iW6+dNNY009RmlR3SZzTy83DL1ocHuWy8DHf2Cfdz5qfZPyPjUuw4j03rYOa+XYeLWWlXU59uGVcMFbwII6qehAPSvP9xFLaTNBOpWRDgj9CD4gjcHxFZuOwvfNNVuv6h79DvwPUJmjVy+Ep9tb+uON237RDhTpkQh428VYdP+lKkHG1X3mA/M/Qb1JHNqj3Udvoo+rH/CsangcSx4q02kQZBNh6m3qU8a7CMrinDl7mL9oiyw0yKdEq/wALjr8j1H+Vc80wme0kiU4LaPoHBOPM4HSs6l45MsxuIUVSVw65Lhx4FgABkeh8Ks4OM3kwDJMQp6d2ka/mctmp1ezO5qtxVJ7WgEECS7K4Xy+EOB5SbjW4K4MRnaabgT7jjdNPBrUWNo7hCzKhYheuB4Z9Op+dIPOXNKvKs0QKTMFzuCF0+66sPEjb+kGp17DcKNTmWdTsyvI76f5tKsox4H40pQaXuncqNEet9I6aUHsqM52OAN89fGnezcFTc91d7s5uSePLW973CXr1TAYBAV1byqgOe81y6JDbqVGluodpW1NGDswUDX03Axll4TCHiuJJbW37xNbf7Vz+61jU7SlyenQj5VG4ZZ218QrpifrpIAk38VPSZc/E/hqy4WsNmrWxeLN0ZTFlymVaMRAkaWCAsDpZmAbO229WurOcPASDw0/9Te3KTqqIA1VJCiyBVk1WfeRrF3qs8sIjYqSuHYyQZ331Mu+DpBJEy050lSSbhwAtEZRBC7jU8R90GRx7+sMfaGQpcFfZq14TyLw+zt1ur2RX0gghtSxh1Olk7okvK4YEFTt/Ljek7nzisN8RcwxmMowhIYAF106onwNl2DrjJwFWnMO8Yl4w9QlwveIg+pnh/BKrcMviCvOJskEgt1l7xkRdW2CD0wwycHABxnO+9L3F+KaFJHvHZfj5/Lr9K+eKcWQQKyw4mkCtJOFONWcMWYsVLNjdQAN/OlW4vHc5bfG3T/pWbT7PDahc7QG44ke0qx1WykI+F+NR2OdzXw1znqK0zsg7NmvZVurhP9EjOVDf7ZwegHjGp6noTtv7WHhTMyUsZJhPPYdyN+zQG8mUrNOMIG2KRZyNvNyA3wC9N81/aTzet5M9msMctrbENczsX+zOdJ7sqy+0MlQPa1NkYwK0bmbiY7uS2hmRLySGUwoWAYkLsRvscnIPpnwNYVw3jtrb2LWd3bTLdRTCUR/duJASEWbx0jO48QuxzWjhqZPiAv8Al1I2spHKHIiXxBs7hzbd5Gbq2lOHTBYrq0+xKOuGwPvdDtXoeCIKoUdAMUh9k3Kb20MlxP8A6xdHXIOmNyQMDYY1H6nyp/qvE1c79ZA/PPrwXQIRRRRSy6iiiihCKxftCgmvuNxWFxKYbUqrRDosrad9+hctlRnpjA3bfaKW+euSYuJW/dv7Ei+1FKOsbf4qcYI+HiARdQqBjpPrw5rhCRYg/Ll2ily/DblsbnLQyY3PwxucdQPNRly585Bi4lF4JOg+zlx/cf8AiQ/l1HiDnF3yRdBjecbuDJBaqMAHOvBGABhcljj1Ykaj1po7K+NX17NPdTMVtJNooTghcEAFTjOABg/xEk4ppxLYqsdcanieHMxqoxNisV4xwSaynaG5DKw+jDwZSPeU+f6HapFnOg6AZ9d69Jcf4Ba8RjaGYLJoODpPtxMRkYI3U4OcHYg7gisK5y7IbyxJeAG5g3OUHtKOvtoNxt4rkbb6dqz8RhxiDmafFwJ+h9j81ax5ZZdEPEhUL9pNu5ePeJjl0Hgf4l8j+tLsfFiuzZHxqZHxYHxrKbRfQcQWyDYg7/zwOoV/eByZTI87I0LoVwNQZiFIDddt9QLYxgnfp41WWnK8iPMGaINIjrFH3iGWQndQEUkgnSPe09fPaqm1P2q6ZjArsA7gkaATgsceA/8AnApxulhGtraVpwoiEhj9p1l2EUrONCuCVAySyo+5Ulq0sLlpA02GzhFxcX0O3nv52pec1ymDhvJasFlu9KrFpbTqC6cf7yUHCfBD/V1FV03LMF3ruElaSGNO4leNFZWWJdOpGd0ETd1jOoFc7qWG1VfM9rPfiN1lMvUC2UgI7LsZLUHAnUsCGAy6npqXS1S+T3kg4VdRSI6OHuPZZSG3gUbAjPUYpEUnUmGeIEdT8/zZSzZipPHeFW1+guY5VeTc5VmaP2jnuyhGuMgYXXgFsZKnNLU/CnKsjGOMllKB5FUOEVgdDe71k2yVzpPjtVdwXl+ZGjdy9qDpAJGJJN8aYoyQZSTtk4QZ9pgOrS1lGzs1z9kqhTLrQOsUOMLhwobv2LsgUDdwxKgIuHMJTdTqd4TZt9J02ib/AILSFW8gthQONWt7bWGlY07gqVmYNqZdTeOG06SSAGXUM9SDikNRT3zZw6W6uhDw64kvIpQr9xExMcJDaVU9EVBjbOCo6+Z0DkTsKjh0zX+maTYiEbxL+P8A3p9Pd/FXGTUmo79RJ4aqDxoBskrsz7JZL9lnuVaO0G4G6tP5BPER+b+PQeY2jmnnG04TBGrDySKCIDUQNvZXYKoHj8utdHO/aPBwzRGUeWVwCsUYxhMkFicYAGk4HXbwG4X+Kz8M5igCxzLHdKD3esaZUP8ACVz9ohJGdJI8jkU9TpRDng5UaWCSufefOG8QCyxrdW95FgxyhEG43CuVl1Yz0YDK+vSn/s3ujxS2Se9tkM0RASYqAZB/EAB7J8Ntj1FfHZ7wy4cS2/ErVGeAhVnIB70fIe1gY9s7nO+4NaHa2qxqERQqjoB0qytUbl7to03mfSyAN12AYrmiik1JFFFFCEUUUUIRRRRQhVXM/Lsd9bSW8udLjqOqkHKsPUEZrK35h4nwOBrNrf8AaFAK21wgOBnoHUA5xn3Tg+GSK2mvl4weoB+Iq6nVy2IkcFwhZJyVyTfW9nPdxuBxC4wcy7jGsOwPUFmx1Pn4dam8t9tsRkNvxBBbTISjSKdURcEhskZ0bjzYddxTzzWLj9jmFoB35QiPJ04JGMg9NQG4zgZxuKTez/sviTh/d3kKvJMdUgbcqegAPgQPEeOcVd3jXtLqlyTtqP45LkcFdcx9m/D+Ir3jRqHcAiaEgFsjYkj2ZNvFgdulZnxr/wCnOZcm1uI5B4LIChxj+IagTn0AqRxfngWvHVXvJksrNEhZIslThT76hgGAZ8efs7Dam3i/bNbh7VbLTdGeQowyyFBkKMhlyCS2RkYIVq6aVUACJET089lyyxTiHZhxSH3rSUjHVMSD6oWqw4HzPdWFlJbJZaWkcl5pY2KlWAUq6Ouk7ZG+wDHbJzXqAUkjtl4Sdv2r6xTD9UpXuhVEBhPSVLRZzxvhduJzb21zG0jW+gqyM8MY94iKRSxhJwXUMHwAo1DaoTyT4k0MwEeAFW9HdRkOWYHMwYJjCAbEDUeuK1DiN9wy64fLJFMIoI5AzSwRkGOTrqK6N8ht8jG9Ud5Y8Oms47q3ugLa1RUmGjLSKj6wuG0skjMSNx7XefOuNFdoggOiNQdZ5QPWTrxXfClXh/BScszL3dxrBEAad9GXJLMDowkbkHLS9AdJK03cN5aeWG6jtZYJImPdmN9/fhGZWnVi0sh1ZOrbZQujFdEnM8MdtLxiCKYIHIjgk0KrPJhWm9nUygnPs6uoYgDVmoNlwzjd7b95FLBZRSASKkCiPUT7QLOBqBIO5BPqKk6hUq3rOAExHp5yOtlwEDRabw2G0sRFbJ3EDPssa4UuQMkge83Q7nJ9aWO1Xnqbhv7M0LRFWk+1jbHeMowfY8lIDAtjYlaWOfOHPc8Oh4hFcRzXlidMs8BXcA5JyvRlJV8Db2nIG+KkckdmVrfWf7VPJJPLcRsC8hJZG3BIyTuG3BOc4HnimWU6bAKjzImCIXJOij9rHEwbjhV9a6XMgcR6/dOdBQMNsbyNkelTeF9iCzDvr2Qmd3Ejd2Aij+UBcYHwwdvCmnlPs8S3toYblhcNA7tEzD93q6hR4DO/id6cQKg6uWgNpnTfciURxXxbwhFVR0UAD5DFdlFFKqSKKKKEIooooQiiiihCKKKKEIooooQiiiihCWeDdn9vbT3MygubltTh8MASSTjbpljtSl/5cOOPJcLBFHaIuV7vG7BcZZcDDFiTncYA3rU6KsFVwk8RC5C6byfRG7noqs30Gf8ACvLXKXFEiiYNdRQktnRLaLOD7IGdRUlenT0r1XUGXgcDe9Eh/pFWUawptLSJnpt1BQRKUuza8tzw+WXvLdk1P3skcXcx4CjOtCqgYU7nG4rJF5RbilxeNwxO6tQcqhJVZSNxsdl6lgDsuoDbw9GW3C4o1KoiqrbkAbH5V92tkkYwihQfIV2niDTJc3U/mkIIlZrwFm4nw2Xh1xaPaSKmlW7s91qXGllz7rBhuvl0PlWcL5B40YFtJLwQ26DSBHjJXJ216VbG+MZ6bVsYUVzXO/cJDQANeMdJRCWOS+RYuH2zQA94JCS+rcMSuk5HTGABimK2tljUKihVHQCu2iqHOLjJXUUUUVxCKKKKEIooooQiiiihCKKKKEIooooQiiiihCKKKKEIooooQiiiihCKKKKEIooooQiiiihCKKKKEIooooQiiiihCKKKKEL/2Q=="/>
          <p:cNvSpPr>
            <a:spLocks noChangeAspect="1" noChangeArrowheads="1"/>
          </p:cNvSpPr>
          <p:nvPr userDrawn="1"/>
        </p:nvSpPr>
        <p:spPr bwMode="auto">
          <a:xfrm>
            <a:off x="63500" y="-977900"/>
            <a:ext cx="1905000" cy="2028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270" name="AutoShape 6" descr="data:image/jpeg;base64,/9j/4AAQSkZJRgABAQAAAQABAAD/2wCEAAkGBhQSERUUExQWFRUWGBYZGBcYGRodHBgcIBceGhsaGBwcHCYeFxolGhccHy8gIycpLCwuGB4xNTAqNyYrLCoBCQoKDgwOGg8PGi0kHyQsMTEwLzQsLyotLC8qKSwqNi0sLC8pNioqKSwsLyksLykpKi0sKS4qLCwpLiosLS8sL//AABEIANUAyAMBIgACEQEDEQH/xAAcAAACAwADAQAAAAAAAAAAAAAABgQFBwEDCAL/xABIEAACAQMCAwUFBQUECAUFAAABAgMABBESIQUGMQcTQVFhIjJxgZEjQnKhsRQzUmKCkqLB4SQ0Q1OzwtHwFhclc/EINWNkg//EABsBAAIDAQEBAAAAAAAAAAAAAAAEAgMFAQYH/8QANREAAQMCBAMGBQMEAwAAAAAAAQACEQMhBBIxQVFhcQUTIoGRwTKhsdHwQlLhFDNy8QZiov/aAAwDAQACEQMRAD8A3GiiihCKKKKEIooooQiiiihCKKKKEIorpkvEVWZmUKgJckjCgDJLeWAM0uy9p3DF63sPyJP6A1JrHO0CE0UVWcC5kt7xGe2lWVVbSSM7HAONwPAivvh/MNtOxWG4hlYZyqSKxGDgkgHIGds0FpGyFYUUUVFCKKKKEIooooQiiiihCKKKKEIooooQiiiihCKKKKEIooooQilbmXtKsbHKyzB5Bkd1H7b58iBsh/ERTTWA86cPl4dxwtAkJ/bd4jKmVR2YBiPAOH38R7e4OaYw9NtRxB4LhMJ95S7W1vL39le1kty6loi53cDfddI05UEjBYbHek3l/hNzxq5vEur2ZRBKUMKsVXBZxjA2IGgjceHXeprdnHFluIL0XQkuQwDBhhUTrpUA+51UqAuzeG9X3HexO2ubl7jvJIu9OqSNSNJY7t4Z3O5GetMZqTPhMSNrwQefFRukzh3CIOH8fjtYJBNb3MRimQPq95WVkfB65UHB3ANSe0nk20s73hawwqqSzMsi9QwEkQ3z12kIrQ+WuzGysWEkaZdc4dtyPqdqseM8U4fqUXM1qGQkr3kkQKnxK6jkdB08hUTiDnBbJtHXW67CRO0rjcPDbc2PD4wtxc9REMMi4xqwu+th7I9MnwFZ1wziCcNnsbqKK5QxgrciWIqHyfaKHODlWIAOPcXzON3uOYOFSOrvc2TOvusZocj4HVmp91ZWd9CY27maNsE6SrA9CCCp+BzXKdcMblLbb80ESkrtu5o7rh8IglIa4kUo6OQdCrrLKV3I3Qf1ClX/AMWX9pAbiHitrexLpJjkI7zrjGg4k8fAitK4x2a2twLUMGAtcCNckrpyDpKnII2HrgAUs8/9j0cqI1hFHFKJAW6gFcdAuNJOcHfy9alRq0gGsPnYf79EEFXVr2oIsFhLcRNGt4CusHKxyAgANnBCtnIPgAc9M081l3bZawx8HRCNBWWIRKo2DYORtsBo1VB5f5U4tfPHc3d7LCowyxxnRgY8QNgfPIJ67iqjTYWB8xr+BE7LX6K+Y1wACc7dfOvqlVJFFFFCEUUUUIRRRRQhFFFFCEUUUUIRRRRQhFQeJcOgfTJMiHussruB7G25DH3RgDPwqn5v57hsAFP2s7AlIEI1H+Zz0jT+Y+uAcGs1mjveLNquG+z8I1ysC/09Zm295tvKuVHsotz1TA+Z6D3NlJjHPMNCcuNdr9tHlbVWumG2VOmIHON5WGD5+yGzSlc818WvD7D9ynlAmPrLJlj8hj4Uw8L5PhhwSNbDxbGB+EdAPhXdx3jcVnGGcEsx0xxL78rfwoPmMt0GfUA4r+13vdkwzLnzP2+QhOtwrWjNUKRb7lBzGZLy4Ohdy08ruB9TpyfAAZPgKXjwcSMFto8IekjRrqf1jj6gfzOfpThZ8Hn4hKJbgjCk6UG8UPogP72Tzc5G+2dsOtjwhIRhRuerHdm9SfGqavaT6NnOzu6+EdOPU25GxVjaDXbQPmsgv+zho7aWU+8qlwpwScHJzjYbZOB5VB/8ESd2lxAA6uqsBvkeOxByCPOtzms1cFWGVYFWHmCMEfQ0odnkJ/ZGhbGu3lkibH8rVyn2xiO5c/NJDh6OB+hHlNl12Gp5w0cPokbg3MF7G4WG7njl2+xkcuGx/CHyr/DY06cJ7aLqAhb63EijYyRew/xKn2GPwK1Tc0rDccRSzCjIVi7D/eFcqP6Rvt4t6VHn7y1PdXYMkPRZ8ZK+Qk/iX16j16VrNxVQhtvE4Zsh1IM/CdTpIab6RJslDSbfgDE/f7rY+Dc2WHFEMaOkmRloZBhsZ8UbqAcbjI6UyIgAAGwFeb+I8sjIkhbQ2zKyH6FWHT4g008o9r81uwg4iC6bATge2v4wP3g6bjDDHRvBnD1qWJtTMO/afY79NeqoexzNVtNFdFnepLGskbB0cZVlOQR5g0tc+doEfDFTMZlkk1aUDBRhcZZmIOBlgOhz8jV7KT6jsjRdQJAElNlFVfLPMCXtrHcRgqrg+yeqkEqQfPBB3q0qLmlpLTqF1FFFFRQiiiihCKKKKEIooooQikXtE7RP2NWgthruioJ2ysKn77eBb+FPHqdus7tC5y/YYNMZBuZciJTuF/ikf+VevqcDzpK5Q5Wz9vPl2clsvuzservnqT4DwFVYjEswjBUeJJ0HHmeX18irKVI1TAS7y3dWZkL3c7K7Nqbv1cGRv4nfBB/DnArUuHzxSKO5eN18O7ZWH90modxyzbyDBjx8Nh9On5Uv8Q7MrbeRSsWnLF/c0jGSSylcADxrzmIr4fFPzPL2k9HfLwx6laDWvpiBEeiY+P8AG47SEyyZO4VEHvSOfdRB4k/kMmlPl7l+W7la6ujlm2ODsi+EEXkg6Mw94k79SyzwzgN1ev3kM02iPV3BkOsqh2LYk6F8ZAzkAfCmeGfjFuAoEEqgYAeArj4dyRVjqDaDDSp1G5z8UyD/AIixHW+ttBevOXHM4W2T5HAFACjAGwArnRSSvPt2gHeWUbnJBMc+nBBwRiRNiPLVUn/zLQHDWd0PVQkg/utvWUcBX2APRzT7yre/b+BNhSs4uOPLw6fihOM645IlP3nlTIHqAQWPoppiTtHtc4aO6T8Vu/8Ahms55hvY7/iLXEQPdIqKGII7xlGxwegHl5KM9a0uzMC8Gp/UsIp5ZPOHNIE8XXHnKqrVpjIb/wAKHynAy8TgMhLSSBncnrqbUTn18/XNa9xLhiyKVYZB8DWXHhU3fpPBIsbouAWXPnv0I8avouIcW/39s/xjUfogp3tGice+nWZVY0hoBBJEGSbeEiL8VGhVFFpaWk3UO4s24e+lstaMdj1MJPj56D4j5/Gt5uUIqYAOsnfqMAA7eBzkb0xXL8TkQo9vazKQQdLFSfq4H5Uj8TuJY1NrKir3b5Ck6mjyM6AwOMb+p3xWv2bgjiK7KtQse5p8UOBzCIzEa5gYmRDt4M5l69VrWkNkDa2n8fRW3JPPc/DXBGZLZm+0i8j0LIT7rfkeh8wwdpHN3DeICNlkuFki1AMsIIZWwSpDumMEDfPn1zWdG9OgptjPXG/wqHrzXqsPhHteX1rOkxHDmY12v81nOqCIat97K+eLSRUsIY5IjGhKd4VJkwcuSV2DZOSPXbpWj15Z5QvHtLu0uz7MRm0FjkDGQkgJ9FfV8vSvU1ZHaFFtOpLdD9Zur6biRdFFFFZ6sRRRRQhFFFFCEVH4hfpBE8srBURSzMfAAZPx+FSKzDtk46T3Ngmcy4kl9UVsIv8AVIN/RPWpNA1doLnoEcgl7hKPxO9e7mHskjSp+7GDmOP6e02OpNaLGmBiqnl7hohhVR18T5nxNW4rxmOxTsRVLz5cgtmlTFNkL7FJnaDxIyGOwjyTNh5sdREGwF9DI+B8B60z2fG7eUOY7iFxGMuUkRgi4yWbBOBgHfptSlyLD+13E1842kfUgP3VGViXqeigk+pHlXMM00i6s8fBp/kdPS58hxVVR2aGjdN/AuEi3hVAADsWx0zjGB5ADYfCrLFFc1lvcXGSurNuBc293xq8spSO7lmYxZ+7JgZX4OPzA8zT/LwuJveiQ/0isK5ttS/Er8ocSLMrRsOoYAnY+Gf1xWvcic0C/tFkJHer7Eo8nH3seAYe19R4VvdrYQNpsxFL9rQ7kSwEHodOo5pai++U849VQ9o88FpbhIYwLmclIguQR/E/kMA4Hq3pSjwjhQijVB4dT5nxP/fgBXbe3LXnEbiaQFTC3cxxt1jUZGT6nDH4sfIVc2lrTL2/0tFuGm9nO6kSB0aD6klRBzEu9FzaWtXNpa0WlrVxb2QIIIBBBBBGQQeoI8QazXPU0uyc1jJSyhe8lHjGD3Snw1ydCPQbH+KlvjHIbw8Omurg6roskjb50KXw4yNmc6sk7gYAHiTq0cYVQoACjooAAHwA2FJvavxgRWPdD3rhgmP5Fw7n66R/VW52XjXDEU6GFZlzObmMy5wBkgmwDYkwAOZKXqsGUueVmnDODTfs0l9Ef9WljwMf1FvgpKZHkx8t7ztSELrZ3EKIgnjckKAMj2HGdIwSC7LnzFQ+zrmIRTG3lwYLn2Sre6HI0jPowOg/iB8BVJzUGimNqX1pbF0j9FLl8H+YasH1GPCvXuFV/aIz2ySRzY5uWOrXwb8UkIFK2/1U3hvBIbtYIoGlWTSzXTMcxpgkKVXAyxzge1442ycP1tzNxi16TwXij7sq6Wx+IaTnw3JrM+UeO/s1wCx+zk9h/IDOzf0nf4ZrR7iesbtbFYjDVw0XYbiRO97620gHSEzQY17Z3TxyT2lLfStbzQm2uUXV3bHIdfNGwM7YOMeO2QCadawLgdyU41w9wcau8jPqCG2/vit9rjXCoxtQCJHuR7IIgwiiiihcRRRVTzXxY21lcTrjVHE7LnpqC+znzGcV0CTAQp15xCOFS0siRqNyzsFA+ZIFYBfc5W0nFbi6mkygcrEEGvKINKEYwMHduviK54Hyyt0kdxdGS4kkGsmR2IGSegz8+vyp24ZwmGHHdxRpjB2Rc/XGaSxeNw1MPow5x0MQ0WPG+44K2mxwIcqCLtbjdu6trSeeQ5wuyk4GScDUegzXPE+Z+IzxSQjh6xCVHjLSTDIDKVJwSvgfKlSXgosOKd9PKiQq7yIdQZ2BzpXux7YOTgkgLsd+me/nTnJGt1FtKCZDuVyCqjqCNmUk4HqAfConB0O9pjC0w4OAOY5iAfIgW1hT755Bzu8rJd4Fwi8QzhMQ6kaGQy5XIYjUq+Z2HT/EUz2XFuJ26COO5hjUYACxIcYGBuY89BWbrqkYDdmJAHieuw3pn4Vxtl+xn9ll2DNt8mJ8fI/5Vp9o0KpGeGu3IygnhN5n2VNIt0uPNMUvNXFfG+HyjQfoldZ5m4kRg37fJF/XG1Vy8SjZtIcMT4AMfzAxUuOOsFzn0viptHWm0fVqYytO/wA10WtrJ3kkkshleQgsxGCSPP8A78KtOX+Knh16sx/1efEcw8FPUP8ALdv7Y8a+7a2qxfhKyxtG3usMZ8j4MPUHeuNxYdUPf3a4ZXQALWFgLS2ARzCCy3h2Xfz7w4Wl/Her+5uPs5iOgbwb5gBv6D51dWtpVZywf2yyn4XckCeAaVPXKg5jceYU4H4SvnUrs+u2kgMUoxNat3Ug8cDIQ/kVz/J61HE0XChleZfRhpP7mG7Hjl+npllRa4TyP13H5zTFaWtWKriuETFDvWGTKuXDvWJ9qnGe+vig92BRGPxe85/tHH9NbDNPWXdoXCYTNaxRRokk8jl3AOo6nVckk77lm+Vei/47Up0sXLxeDHAWkk+QI80tiWlzICzwmvmecsxZiWZiSxO5JJyST4kmnK85dhTiTQBcRSxN3WSW0kxnDDJ3IZT1qn45y4kE0MayNJ3nXYKQNekY3PXf6V7ZvadCo5oEy5uYW2MnoIi99Ul3LgFQE058sce7yIRMfbjG2fvJ4fNenwx5Gq/mfluOGMPDqwpw2o52J2boMb7H4irLhzJ3KOqIhZQTpAG/Q79d8Vi9pYujicKHAEybbQRx6hMUmOY6FJkutF3YvnGm7h39Cwz+Qr0pXlPj10VQMOqOjD4jJr1WKTw39hvKfv7qdT4lzRRRVygilHtZl08IuznGUA+rqMU3Uk9s3/2e5/8A5/8AEWraP9xvULh0VBy9ahbaD/2YfzjU/qa+eY+JdzbTuDgrE5UjqGxhSPXURXZaXGLeH/2Yf+EtLHPEzNZzKgLEhdh1wGBJ+grydJveYkB27hPmU4bNWQySliSxJJ6knJPxPjXzRQBX0wBZyncDXNxH+IH6b/4U3XNskmNahsdM+HwI3xSZZzGN1cdVOf8AKnm3IYBhuCMj4f8AWvNdttqU6jKrbCInn/r3TWHIIIRb24AwoAHkBirK2tq4trare1ta8y983KZXNra1c2lrXFpa1dWlpSr3oStzTw97douIwD27fAlXpriO2/wzpPowP3a6+L8QS2vLficR/wBFulCT48M/eIHiMA/GM+dO19PFFDI82BEqsXzuCuMEEeOc6ceOcViaxyvZ3GhpVtQ6lImbKhWlwNe27bjcY3BNeh7LjEMaapjKe7k/rZU/R/k13ibw3gAJap4SY69CN1p3PvM81mkBgEbGWRkOsEjZQRjSykbnrmlkdo96v72zjb8DOv6lqoeJcbaa0s4HOme2uDEehOnSBG2DscBdP9Iz1pt/9UUDLRyDA9+2T/kIqFajSwVJjKjaZJzXdnBIDjBBaNCI1PBTZNQkifKPdV57UVx9razJ+Ehh+YWqS45qtpuIRzu7JHDFhNSHJkJPULqwBrJz/KKv5L+6H72ytX9VWaM/8wpagt4k1CW1lIO+VkRyfMtkKWPyFdw78M0OcKYBIjw1GmxsYzGRb6qTmOtf1H2U3jfE4Hkt7hJY27qQBsMM6H2zg+1hTv0+8aiXi6+IgnpDED8ydvzfNVt9Z2LdDLEf/wAkTAfVc/pVTDalZXEE3TGGVsahjPjgnB9KbpU2d2YLmw0iXNtBI3Gup048lU6QdteKcLshlKnowIPwO31qk4ZNiEL4oWU+Rweo8xvVZLxm4i9/DepX/EYNfEPH0xjTpH8u4/PelxhandlrYcCQbHhOxvvwUs4mVI47JmJviK9bQHKg+g/SvHfEbxXjOCD028fpXsGybMaHzVf0FM0GllLK4Rc+yg8yV3UUUVaoIpQ7W4g3B7vIzhAfo6mm+l/tAtu84ZeL/wDryn+yhb/lqbDDgUFZjZX2baA5/wBjD+Uaj9RUC6u/Kq7g15m0g9EA+hIriWSvMVWZajhwJ+qdboEtc0cIUAzJ7O41L4HPiPL1HSl1Vpv4zcoYnUsuSNhkZzkY2patETJ1kgaTggZw3hkeIr23Y9So7Dk1JMG1toHqkK4AdZdSJTZyfc6sxHqPaX4feHyO/wAzVFwi4EcyOQW0nOB1JxgY+ZqxeYxzieOJowCCVbpnoRsBhT+Wad7Qo/1DThiIkS0yPinSNfMbEqqk7L4/XotAtLWrm0tKTLfnKbAK2qkHoe8P/Spi8/3CAk2keBuSXbYV4Z3ZWJzZZZOkd4yZ4Rm1T/etib+h+y0G0tKs446g8Ave/toZioUyIHKjcDOdhml7tE5rMEYt4T/pEwxkf7NDsWz4MdwPTUfAZzKWEqVq/cDWSDwEakngFMvAbmVDznxluIXQsoDmGNvtCOkknkCPuruB66j4CrbnDhC23B3jXrqg1HzPeL+VUPL/ACpfQKHhcx5Gx7qJtj+PJrnmteIi3xcTB42kiGGhjX2te26Y8R0rYcaT8VQp0KzO7puEDx5nGQST4Ik9YFhso5XBji5pk9PuueceUHM9tdRLkN3feAddSkYb1yu3xX1rTEPsj4D9KSYOO8RjRcxQOoAxmOVT8cqSOnpXJ5/mX95Z59Y5V/R1BrBxdPFYqnTplzHCmIBzAWn/ALEaaC2idpllMkwRPJN1xJVJfhW6qD8QKqT2hwH94k8J/njJX+0hOfpXA4/BN+7mjf0DYP8AZbDflSP9BiKXicwgcYt6i3zVprMdYFQeIcPiOfYA+G1IjWCPNPgbByBnfpt+tO/ELnTktsBkn4Dc/kKSOHSnu2c9XJJ+ZzW92e57KT3gnYepn2SFaCQqjiFuU6Nt5ZNVnyqx4jLk1Gt7N5XEcSNI52CopZifQDc16TC1HEjP+eaQOq6YoixCqCzMcAAZJJ2AA8STtXti2i0oq/wgD6DFYj2Xdi00c8V3egRiM60gOCxYe60nUKAd8dcgZxW5VbVfmNlIIoooqldRXTeWwkjZGGVdWUj0IwfyNd1FCF49m4nc2+bcnuzEWRhgagQxyNW/jnoajJO8p9tnf4t+pPSvR/PPZDbcRfvgxgnPvOoBD7YGtT1Ix7wIONjnbGX8w9jd1YRNc95FNHFgsFDBtOcE4O2BnPWtOm+iWksADzyiT1F79VG830SNeWehV6e1k4APQeOTud9thjam3lXlONoXnn91AznbJIUaiBnYbDHxNVF3H300R+6VUfDBJ/xzT3LAHtJIEOnUmkH5g/njHzrIx/aDjSpUc8ZjLiNQJiONh5mycoURmc6NNPRZvFYyMjTAbKckj7uT19ADgVtHL8FvdWSN3SYkTDjA2PRh9RVbyxwhIrcxuoOsEMDvt0x6118uf6DdG1J+xn9uE+TDZk38cYPy9azu0+0B2mxzWCHUyXNjdm46iM3QHhe+hh+4IJ0dr1+2ykctcMaxuGtnUPBLl4nIB0N4oc+Y/MetWvOyKvD7ohQPsj4DzAq21A+Rx09Ko+fJP/Trn8AH99awaOJfiu0KNR/xF7JPE5gJPM78TfUpmpSFOi4DSCvq044llwi3mk3CwRBV8XcrlUHlnqT4AE0rcl8Eku7h7y53LHUdtvRQPAAAbeAAHnVTaPJxOW3j3ENvHHGinplUUPIR0ySPoFHnWl9/HbxGKPSXRGKx6gC5CkgeeSR+da3adQ4QPw9L+5UJLz+1pMhs7cXHjA2SWHYHxUdoNOattVKPaQSYLdQOt1Dn0ADnNL3FOeWuLcR5MUxkQgR68yRlWJG2O7PnqIG2c7HESbi8l0Yl0zyPo7rKvFqcp9qZNIbSQVZTqJwxxjrWfgey69Oq2qdp+ms/PlHpdVxDXNLQtOSTCL+EfpUK6kB6gH4ilS15h1yQya2iWUuftxoV0xgaGXUmVJXZivhj3qs5OIZnmhUFmhCs2BnAKBznHTAPXpSNbsqvQPiH5MH0O/8AMXNxLHWC6r6xiOfYUfDb9KWOJ8uwtvj6gH/Ory6uqpru6qzDOqsMscQqqhadQlTjFo8KYSV9LHTp1HBz12PoKrXvmjQKyjHgRsfn4VN4rc95Pj7seR/V94/oPkKrb+4ya9Wxzi1ragk6nz0v0Wa8gaKG8uo16M7B+XBDw7v2Ud5csWzgZ7seyq58vZLf1Vg3K3LTX13DbJkGRgGI+6g3dvkufnivUPNfGE4Zw6SRAFEMYSJfDVjRGvqAcfIGnWNBgN3VTeKvoblHzoZWwSpwQcEbEHHQg+FdtYBy5xqWxCskjabeCS7u/ayJp5wBFE5+8cd2T4j7TyrX+Q764msIJLrBmdQxIXTkH3cgbZxjOMDPgKuq0cl5/Py/mFIFMFFFFULqKKKKEKBx7iy2ttLO3SJGfGcZwMgfM4Hzpe7NOMyX/DI3ulDMwZGJAxIo9nURjG42I8fnVd2q8H4jdiO3tSgt5dpjj2gQcjJJyUO2yjOV3ODVFwvhvGuFiPVNBJZw41RuY4xo8R3jICp8iW6+dNNY009RmlR3SZzTy83DL1ocHuWy8DHf2Cfdz5qfZPyPjUuw4j03rYOa+XYeLWWlXU59uGVcMFbwII6qehAPSvP9xFLaTNBOpWRDgj9CD4gjcHxFZuOwvfNNVuv6h79DvwPUJmjVy+Ep9tb+uON237RDhTpkQh428VYdP+lKkHG1X3mA/M/Qb1JHNqj3Udvoo+rH/CsangcSx4q02kQZBNh6m3qU8a7CMrinDl7mL9oiyw0yKdEq/wALjr8j1H+Vc80wme0kiU4LaPoHBOPM4HSs6l45MsxuIUVSVw65Lhx4FgABkeh8Ks4OM3kwDJMQp6d2ka/mctmp1ezO5qtxVJ7WgEECS7K4Xy+EOB5SbjW4K4MRnaabgT7jjdNPBrUWNo7hCzKhYheuB4Z9Op+dIPOXNKvKs0QKTMFzuCF0+66sPEjb+kGp17DcKNTmWdTsyvI76f5tKsox4H40pQaXuncqNEet9I6aUHsqM52OAN89fGnezcFTc91d7s5uSePLW973CXr1TAYBAV1byqgOe81y6JDbqVGluodpW1NGDswUDX03Axll4TCHiuJJbW37xNbf7Vz+61jU7SlyenQj5VG4ZZ218QrpifrpIAk38VPSZc/E/hqy4WsNmrWxeLN0ZTFlymVaMRAkaWCAsDpZmAbO229WurOcPASDw0/9Te3KTqqIA1VJCiyBVk1WfeRrF3qs8sIjYqSuHYyQZ331Mu+DpBJEy050lSSbhwAtEZRBC7jU8R90GRx7+sMfaGQpcFfZq14TyLw+zt1ur2RX0gghtSxh1Olk7okvK4YEFTt/Ljek7nzisN8RcwxmMowhIYAF106onwNl2DrjJwFWnMO8Yl4w9QlwveIg+pnh/BKrcMviCvOJskEgt1l7xkRdW2CD0wwycHABxnO+9L3F+KaFJHvHZfj5/Lr9K+eKcWQQKyw4mkCtJOFONWcMWYsVLNjdQAN/OlW4vHc5bfG3T/pWbT7PDahc7QG44ke0qx1WykI+F+NR2OdzXw1znqK0zsg7NmvZVurhP9EjOVDf7ZwegHjGp6noTtv7WHhTMyUsZJhPPYdyN+zQG8mUrNOMIG2KRZyNvNyA3wC9N81/aTzet5M9msMctrbENczsX+zOdJ7sqy+0MlQPa1NkYwK0bmbiY7uS2hmRLySGUwoWAYkLsRvscnIPpnwNYVw3jtrb2LWd3bTLdRTCUR/duJASEWbx0jO48QuxzWjhqZPiAv8Al1I2spHKHIiXxBs7hzbd5Gbq2lOHTBYrq0+xKOuGwPvdDtXoeCIKoUdAMUh9k3Kb20MlxP8A6xdHXIOmNyQMDYY1H6nyp/qvE1c79ZA/PPrwXQIRRRRSy6iiiihCKxftCgmvuNxWFxKYbUqrRDosrad9+hctlRnpjA3bfaKW+euSYuJW/dv7Ei+1FKOsbf4qcYI+HiARdQqBjpPrw5rhCRYg/Ll2ily/DblsbnLQyY3PwxucdQPNRly585Bi4lF4JOg+zlx/cf8AiQ/l1HiDnF3yRdBjecbuDJBaqMAHOvBGABhcljj1Ykaj1po7K+NX17NPdTMVtJNooTghcEAFTjOABg/xEk4ppxLYqsdcanieHMxqoxNisV4xwSaynaG5DKw+jDwZSPeU+f6HapFnOg6AZ9d69Jcf4Ba8RjaGYLJoODpPtxMRkYI3U4OcHYg7gisK5y7IbyxJeAG5g3OUHtKOvtoNxt4rkbb6dqz8RhxiDmafFwJ+h9j81ax5ZZdEPEhUL9pNu5ePeJjl0Hgf4l8j+tLsfFiuzZHxqZHxYHxrKbRfQcQWyDYg7/zwOoV/eByZTI87I0LoVwNQZiFIDddt9QLYxgnfp41WWnK8iPMGaINIjrFH3iGWQndQEUkgnSPe09fPaqm1P2q6ZjArsA7gkaATgsceA/8AnApxulhGtraVpwoiEhj9p1l2EUrONCuCVAySyo+5Ulq0sLlpA02GzhFxcX0O3nv52pec1ymDhvJasFlu9KrFpbTqC6cf7yUHCfBD/V1FV03LMF3ruElaSGNO4leNFZWWJdOpGd0ETd1jOoFc7qWG1VfM9rPfiN1lMvUC2UgI7LsZLUHAnUsCGAy6npqXS1S+T3kg4VdRSI6OHuPZZSG3gUbAjPUYpEUnUmGeIEdT8/zZSzZipPHeFW1+guY5VeTc5VmaP2jnuyhGuMgYXXgFsZKnNLU/CnKsjGOMllKB5FUOEVgdDe71k2yVzpPjtVdwXl+ZGjdy9qDpAJGJJN8aYoyQZSTtk4QZ9pgOrS1lGzs1z9kqhTLrQOsUOMLhwobv2LsgUDdwxKgIuHMJTdTqd4TZt9J02ib/AILSFW8gthQONWt7bWGlY07gqVmYNqZdTeOG06SSAGXUM9SDikNRT3zZw6W6uhDw64kvIpQr9xExMcJDaVU9EVBjbOCo6+Z0DkTsKjh0zX+maTYiEbxL+P8A3p9Pd/FXGTUmo79RJ4aqDxoBskrsz7JZL9lnuVaO0G4G6tP5BPER+b+PQeY2jmnnG04TBGrDySKCIDUQNvZXYKoHj8utdHO/aPBwzRGUeWVwCsUYxhMkFicYAGk4HXbwG4X+Kz8M5igCxzLHdKD3esaZUP8ACVz9ohJGdJI8jkU9TpRDng5UaWCSufefOG8QCyxrdW95FgxyhEG43CuVl1Yz0YDK+vSn/s3ujxS2Se9tkM0RASYqAZB/EAB7J8Ntj1FfHZ7wy4cS2/ErVGeAhVnIB70fIe1gY9s7nO+4NaHa2qxqERQqjoB0qytUbl7to03mfSyAN12AYrmiik1JFFFFCEUUUUIRRRRQhVXM/Lsd9bSW8udLjqOqkHKsPUEZrK35h4nwOBrNrf8AaFAK21wgOBnoHUA5xn3Tg+GSK2mvl4weoB+Iq6nVy2IkcFwhZJyVyTfW9nPdxuBxC4wcy7jGsOwPUFmx1Pn4dam8t9tsRkNvxBBbTISjSKdURcEhskZ0bjzYddxTzzWLj9jmFoB35QiPJ04JGMg9NQG4zgZxuKTez/sviTh/d3kKvJMdUgbcqegAPgQPEeOcVd3jXtLqlyTtqP45LkcFdcx9m/D+Ir3jRqHcAiaEgFsjYkj2ZNvFgdulZnxr/wCnOZcm1uI5B4LIChxj+IagTn0AqRxfngWvHVXvJksrNEhZIslThT76hgGAZ8efs7Dam3i/bNbh7VbLTdGeQowyyFBkKMhlyCS2RkYIVq6aVUACJET089lyyxTiHZhxSH3rSUjHVMSD6oWqw4HzPdWFlJbJZaWkcl5pY2KlWAUq6Ouk7ZG+wDHbJzXqAUkjtl4Sdv2r6xTD9UpXuhVEBhPSVLRZzxvhduJzb21zG0jW+gqyM8MY94iKRSxhJwXUMHwAo1DaoTyT4k0MwEeAFW9HdRkOWYHMwYJjCAbEDUeuK1DiN9wy64fLJFMIoI5AzSwRkGOTrqK6N8ht8jG9Ud5Y8Oms47q3ugLa1RUmGjLSKj6wuG0skjMSNx7XefOuNFdoggOiNQdZ5QPWTrxXfClXh/BScszL3dxrBEAad9GXJLMDowkbkHLS9AdJK03cN5aeWG6jtZYJImPdmN9/fhGZWnVi0sh1ZOrbZQujFdEnM8MdtLxiCKYIHIjgk0KrPJhWm9nUygnPs6uoYgDVmoNlwzjd7b95FLBZRSASKkCiPUT7QLOBqBIO5BPqKk6hUq3rOAExHp5yOtlwEDRabw2G0sRFbJ3EDPssa4UuQMkge83Q7nJ9aWO1Xnqbhv7M0LRFWk+1jbHeMowfY8lIDAtjYlaWOfOHPc8Oh4hFcRzXlidMs8BXcA5JyvRlJV8Db2nIG+KkckdmVrfWf7VPJJPLcRsC8hJZG3BIyTuG3BOc4HnimWU6bAKjzImCIXJOij9rHEwbjhV9a6XMgcR6/dOdBQMNsbyNkelTeF9iCzDvr2Qmd3Ejd2Aij+UBcYHwwdvCmnlPs8S3toYblhcNA7tEzD93q6hR4DO/id6cQKg6uWgNpnTfciURxXxbwhFVR0UAD5DFdlFFKqSKKKKEIooooQiiiihCKKKKEIooooQiiiihCWeDdn9vbT3MygubltTh8MASSTjbpljtSl/5cOOPJcLBFHaIuV7vG7BcZZcDDFiTncYA3rU6KsFVwk8RC5C6byfRG7noqs30Gf8ACvLXKXFEiiYNdRQktnRLaLOD7IGdRUlenT0r1XUGXgcDe9Eh/pFWUawptLSJnpt1BQRKUuza8tzw+WXvLdk1P3skcXcx4CjOtCqgYU7nG4rJF5RbilxeNwxO6tQcqhJVZSNxsdl6lgDsuoDbw9GW3C4o1KoiqrbkAbH5V92tkkYwihQfIV2niDTJc3U/mkIIlZrwFm4nw2Xh1xaPaSKmlW7s91qXGllz7rBhuvl0PlWcL5B40YFtJLwQ26DSBHjJXJ216VbG+MZ6bVsYUVzXO/cJDQANeMdJRCWOS+RYuH2zQA94JCS+rcMSuk5HTGABimK2tljUKihVHQCu2iqHOLjJXUUUUVxCKKKKEIooooQiiiihCKKKKEIooooQiiiihCKKKKEIooooQiiiihCKKKKEIooooQiiiihCKKKKEIooooQiiiihCKKKKEL/2Q=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 descr="RY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64288" y="5013176"/>
            <a:ext cx="1702161" cy="1656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2350909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612000" y="3886202"/>
            <a:ext cx="7920000" cy="21246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612000" y="2743203"/>
            <a:ext cx="7920000" cy="3455612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Rubrik 6"/>
          <p:cNvSpPr>
            <a:spLocks noGrp="1"/>
          </p:cNvSpPr>
          <p:nvPr>
            <p:ph type="title"/>
          </p:nvPr>
        </p:nvSpPr>
        <p:spPr>
          <a:xfrm>
            <a:off x="612000" y="1620438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375" y="6494146"/>
            <a:ext cx="3707909" cy="363854"/>
          </a:xfrm>
          <a:prstGeom prst="rect">
            <a:avLst/>
          </a:prstGeom>
        </p:spPr>
        <p:txBody>
          <a:bodyPr/>
          <a:lstStyle>
            <a:lvl1pPr algn="l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375" y="6494146"/>
            <a:ext cx="3707909" cy="363854"/>
          </a:xfrm>
          <a:prstGeom prst="rect">
            <a:avLst/>
          </a:prstGeom>
        </p:spPr>
        <p:txBody>
          <a:bodyPr/>
          <a:lstStyle>
            <a:lvl1pPr algn="l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612005" y="1919388"/>
            <a:ext cx="3913617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Rubrik 6"/>
          <p:cNvSpPr>
            <a:spLocks noGrp="1"/>
          </p:cNvSpPr>
          <p:nvPr>
            <p:ph type="title"/>
          </p:nvPr>
        </p:nvSpPr>
        <p:spPr>
          <a:xfrm>
            <a:off x="612000" y="777600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3"/>
          </p:nvPr>
        </p:nvSpPr>
        <p:spPr>
          <a:xfrm>
            <a:off x="4614162" y="1919388"/>
            <a:ext cx="3913617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375" y="6494146"/>
            <a:ext cx="3707909" cy="363854"/>
          </a:xfrm>
          <a:prstGeom prst="rect">
            <a:avLst/>
          </a:prstGeom>
        </p:spPr>
        <p:txBody>
          <a:bodyPr/>
          <a:lstStyle>
            <a:lvl1pPr algn="l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612000" y="1919388"/>
            <a:ext cx="2556000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/>
          </p:nvPr>
        </p:nvSpPr>
        <p:spPr>
          <a:xfrm>
            <a:off x="612000" y="777600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5972505" y="1919388"/>
            <a:ext cx="2556000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4"/>
          </p:nvPr>
        </p:nvSpPr>
        <p:spPr>
          <a:xfrm>
            <a:off x="3292253" y="1919388"/>
            <a:ext cx="2556000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tor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2000" y="781516"/>
            <a:ext cx="7920000" cy="5417298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375" y="6494146"/>
            <a:ext cx="3707909" cy="363854"/>
          </a:xfrm>
          <a:prstGeom prst="rect">
            <a:avLst/>
          </a:prstGeom>
        </p:spPr>
        <p:txBody>
          <a:bodyPr/>
          <a:lstStyle>
            <a:lvl1pPr algn="l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375" y="6494146"/>
            <a:ext cx="3707909" cy="363854"/>
          </a:xfrm>
          <a:prstGeom prst="rect">
            <a:avLst/>
          </a:prstGeom>
        </p:spPr>
        <p:txBody>
          <a:bodyPr/>
          <a:lstStyle>
            <a:lvl1pPr algn="l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2350909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612000" y="3886203"/>
            <a:ext cx="7920000" cy="21246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67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612000" y="2743201"/>
            <a:ext cx="7920000" cy="3455612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Rubrik 6"/>
          <p:cNvSpPr>
            <a:spLocks noGrp="1"/>
          </p:cNvSpPr>
          <p:nvPr>
            <p:ph type="title"/>
          </p:nvPr>
        </p:nvSpPr>
        <p:spPr>
          <a:xfrm>
            <a:off x="612000" y="1620438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73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612000" y="2743203"/>
            <a:ext cx="7920000" cy="3455612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Rubrik 6"/>
          <p:cNvSpPr>
            <a:spLocks noGrp="1"/>
          </p:cNvSpPr>
          <p:nvPr>
            <p:ph type="title"/>
          </p:nvPr>
        </p:nvSpPr>
        <p:spPr>
          <a:xfrm>
            <a:off x="612000" y="1620438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73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73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612007" y="1919388"/>
            <a:ext cx="3913617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Rubrik 6"/>
          <p:cNvSpPr>
            <a:spLocks noGrp="1"/>
          </p:cNvSpPr>
          <p:nvPr>
            <p:ph type="title"/>
          </p:nvPr>
        </p:nvSpPr>
        <p:spPr>
          <a:xfrm>
            <a:off x="612000" y="777600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3"/>
          </p:nvPr>
        </p:nvSpPr>
        <p:spPr>
          <a:xfrm>
            <a:off x="4614164" y="1919388"/>
            <a:ext cx="3913617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612000" y="1919388"/>
            <a:ext cx="2556000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/>
          </p:nvPr>
        </p:nvSpPr>
        <p:spPr>
          <a:xfrm>
            <a:off x="612000" y="777600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5972505" y="1919388"/>
            <a:ext cx="2556000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4"/>
          </p:nvPr>
        </p:nvSpPr>
        <p:spPr>
          <a:xfrm>
            <a:off x="3292253" y="1919388"/>
            <a:ext cx="2556000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tor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2000" y="781516"/>
            <a:ext cx="7920000" cy="5417298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73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73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AutoShape 2" descr="data:image/jpeg;base64,/9j/4AAQSkZJRgABAQAAAQABAAD/2wCEAAkGBhQSERUUExQWFRUWGBYZGBcYGRodHBgcIBceGhsaGBwcHCYeFxolGhccHy8gIycpLCwuGB4xNTAqNyYrLCoBCQoKDgwOGg8PGi0kHyQsMTEwLzQsLyotLC8qKSwqNi0sLC8pNioqKSwsLyksLykpKi0sKS4qLCwpLiosLS8sL//AABEIANUAyAMBIgACEQEDEQH/xAAcAAACAwADAQAAAAAAAAAAAAAABgQFBwEDCAL/xABIEAACAQMCAwUFBQUECAUFAAABAgMABBESIQUGMQcTQVFhIjJxgZEjQnKhsRQzUmKCkqLB4SQ0Q1OzwtHwFhclc/EINWNkg//EABsBAAIDAQEBAAAAAAAAAAAAAAAEAgMFAQYH/8QANREAAQMCBAMGBQMEAwAAAAAAAQACEQMhBBIxQVFhcQUTIoGRwTKhsdHwQlLhFDNy8QZiov/aAAwDAQACEQMRAD8A3GiiihCKKKKEIooooQiiiihCKKKKEIorpkvEVWZmUKgJckjCgDJLeWAM0uy9p3DF63sPyJP6A1JrHO0CE0UVWcC5kt7xGe2lWVVbSSM7HAONwPAivvh/MNtOxWG4hlYZyqSKxGDgkgHIGds0FpGyFYUUUVFCKKKKEIooooQiiiihCKKKKEIooooQiiiihCKKKKEIooooQilbmXtKsbHKyzB5Bkd1H7b58iBsh/ERTTWA86cPl4dxwtAkJ/bd4jKmVR2YBiPAOH38R7e4OaYw9NtRxB4LhMJ95S7W1vL39le1kty6loi53cDfddI05UEjBYbHek3l/hNzxq5vEur2ZRBKUMKsVXBZxjA2IGgjceHXeprdnHFluIL0XQkuQwDBhhUTrpUA+51UqAuzeG9X3HexO2ubl7jvJIu9OqSNSNJY7t4Z3O5GetMZqTPhMSNrwQefFRukzh3CIOH8fjtYJBNb3MRimQPq95WVkfB65UHB3ANSe0nk20s73hawwqqSzMsi9QwEkQ3z12kIrQ+WuzGysWEkaZdc4dtyPqdqseM8U4fqUXM1qGQkr3kkQKnxK6jkdB08hUTiDnBbJtHXW67CRO0rjcPDbc2PD4wtxc9REMMi4xqwu+th7I9MnwFZ1wziCcNnsbqKK5QxgrciWIqHyfaKHODlWIAOPcXzON3uOYOFSOrvc2TOvusZocj4HVmp91ZWd9CY27maNsE6SrA9CCCp+BzXKdcMblLbb80ESkrtu5o7rh8IglIa4kUo6OQdCrrLKV3I3Qf1ClX/AMWX9pAbiHitrexLpJjkI7zrjGg4k8fAitK4x2a2twLUMGAtcCNckrpyDpKnII2HrgAUs8/9j0cqI1hFHFKJAW6gFcdAuNJOcHfy9alRq0gGsPnYf79EEFXVr2oIsFhLcRNGt4CusHKxyAgANnBCtnIPgAc9M081l3bZawx8HRCNBWWIRKo2DYORtsBo1VB5f5U4tfPHc3d7LCowyxxnRgY8QNgfPIJ67iqjTYWB8xr+BE7LX6K+Y1wACc7dfOvqlVJFFFFCEUUUUIRRRRQhFFFFCEUUUUIRRRRQhFQeJcOgfTJMiHussruB7G25DH3RgDPwqn5v57hsAFP2s7AlIEI1H+Zz0jT+Y+uAcGs1mjveLNquG+z8I1ysC/09Zm295tvKuVHsotz1TA+Z6D3NlJjHPMNCcuNdr9tHlbVWumG2VOmIHON5WGD5+yGzSlc818WvD7D9ynlAmPrLJlj8hj4Uw8L5PhhwSNbDxbGB+EdAPhXdx3jcVnGGcEsx0xxL78rfwoPmMt0GfUA4r+13vdkwzLnzP2+QhOtwrWjNUKRb7lBzGZLy4Ohdy08ruB9TpyfAAZPgKXjwcSMFto8IekjRrqf1jj6gfzOfpThZ8Hn4hKJbgjCk6UG8UPogP72Tzc5G+2dsOtjwhIRhRuerHdm9SfGqavaT6NnOzu6+EdOPU25GxVjaDXbQPmsgv+zho7aWU+8qlwpwScHJzjYbZOB5VB/8ESd2lxAA6uqsBvkeOxByCPOtzms1cFWGVYFWHmCMEfQ0odnkJ/ZGhbGu3lkibH8rVyn2xiO5c/NJDh6OB+hHlNl12Gp5w0cPokbg3MF7G4WG7njl2+xkcuGx/CHyr/DY06cJ7aLqAhb63EijYyRew/xKn2GPwK1Tc0rDccRSzCjIVi7D/eFcqP6Rvt4t6VHn7y1PdXYMkPRZ8ZK+Qk/iX16j16VrNxVQhtvE4Zsh1IM/CdTpIab6RJslDSbfgDE/f7rY+Dc2WHFEMaOkmRloZBhsZ8UbqAcbjI6UyIgAAGwFeb+I8sjIkhbQ2zKyH6FWHT4g008o9r81uwg4iC6bATge2v4wP3g6bjDDHRvBnD1qWJtTMO/afY79NeqoexzNVtNFdFnepLGskbB0cZVlOQR5g0tc+doEfDFTMZlkk1aUDBRhcZZmIOBlgOhz8jV7KT6jsjRdQJAElNlFVfLPMCXtrHcRgqrg+yeqkEqQfPBB3q0qLmlpLTqF1FFFFRQiiiihCKKKKEIooooQikXtE7RP2NWgthruioJ2ysKn77eBb+FPHqdus7tC5y/YYNMZBuZciJTuF/ikf+VevqcDzpK5Q5Wz9vPl2clsvuzservnqT4DwFVYjEswjBUeJJ0HHmeX18irKVI1TAS7y3dWZkL3c7K7Nqbv1cGRv4nfBB/DnArUuHzxSKO5eN18O7ZWH90modxyzbyDBjx8Nh9On5Uv8Q7MrbeRSsWnLF/c0jGSSylcADxrzmIr4fFPzPL2k9HfLwx6laDWvpiBEeiY+P8AG47SEyyZO4VEHvSOfdRB4k/kMmlPl7l+W7la6ujlm2ODsi+EEXkg6Mw94k79SyzwzgN1ev3kM02iPV3BkOsqh2LYk6F8ZAzkAfCmeGfjFuAoEEqgYAeArj4dyRVjqDaDDSp1G5z8UyD/AIixHW+ttBevOXHM4W2T5HAFACjAGwArnRSSvPt2gHeWUbnJBMc+nBBwRiRNiPLVUn/zLQHDWd0PVQkg/utvWUcBX2APRzT7yre/b+BNhSs4uOPLw6fihOM645IlP3nlTIHqAQWPoppiTtHtc4aO6T8Vu/8Ahms55hvY7/iLXEQPdIqKGII7xlGxwegHl5KM9a0uzMC8Gp/UsIp5ZPOHNIE8XXHnKqrVpjIb/wAKHynAy8TgMhLSSBncnrqbUTn18/XNa9xLhiyKVYZB8DWXHhU3fpPBIsbouAWXPnv0I8avouIcW/39s/xjUfogp3tGice+nWZVY0hoBBJEGSbeEiL8VGhVFFpaWk3UO4s24e+lstaMdj1MJPj56D4j5/Gt5uUIqYAOsnfqMAA7eBzkb0xXL8TkQo9vazKQQdLFSfq4H5Uj8TuJY1NrKir3b5Ck6mjyM6AwOMb+p3xWv2bgjiK7KtQse5p8UOBzCIzEa5gYmRDt4M5l69VrWkNkDa2n8fRW3JPPc/DXBGZLZm+0i8j0LIT7rfkeh8wwdpHN3DeICNlkuFki1AMsIIZWwSpDumMEDfPn1zWdG9OgptjPXG/wqHrzXqsPhHteX1rOkxHDmY12v81nOqCIat97K+eLSRUsIY5IjGhKd4VJkwcuSV2DZOSPXbpWj15Z5QvHtLu0uz7MRm0FjkDGQkgJ9FfV8vSvU1ZHaFFtOpLdD9Zur6biRdFFFFZ6sRRRRQhFFFFCEVH4hfpBE8srBURSzMfAAZPx+FSKzDtk46T3Ngmcy4kl9UVsIv8AVIN/RPWpNA1doLnoEcgl7hKPxO9e7mHskjSp+7GDmOP6e02OpNaLGmBiqnl7hohhVR18T5nxNW4rxmOxTsRVLz5cgtmlTFNkL7FJnaDxIyGOwjyTNh5sdREGwF9DI+B8B60z2fG7eUOY7iFxGMuUkRgi4yWbBOBgHfptSlyLD+13E1842kfUgP3VGViXqeigk+pHlXMM00i6s8fBp/kdPS58hxVVR2aGjdN/AuEi3hVAADsWx0zjGB5ADYfCrLFFc1lvcXGSurNuBc293xq8spSO7lmYxZ+7JgZX4OPzA8zT/LwuJveiQ/0isK5ttS/Er8ocSLMrRsOoYAnY+Gf1xWvcic0C/tFkJHer7Eo8nH3seAYe19R4VvdrYQNpsxFL9rQ7kSwEHodOo5pai++U849VQ9o88FpbhIYwLmclIguQR/E/kMA4Hq3pSjwjhQijVB4dT5nxP/fgBXbe3LXnEbiaQFTC3cxxt1jUZGT6nDH4sfIVc2lrTL2/0tFuGm9nO6kSB0aD6klRBzEu9FzaWtXNpa0WlrVxb2QIIIBBBBBGQQeoI8QazXPU0uyc1jJSyhe8lHjGD3Snw1ydCPQbH+KlvjHIbw8Omurg6roskjb50KXw4yNmc6sk7gYAHiTq0cYVQoACjooAAHwA2FJvavxgRWPdD3rhgmP5Fw7n66R/VW52XjXDEU6GFZlzObmMy5wBkgmwDYkwAOZKXqsGUueVmnDODTfs0l9Ef9WljwMf1FvgpKZHkx8t7ztSELrZ3EKIgnjckKAMj2HGdIwSC7LnzFQ+zrmIRTG3lwYLn2Sre6HI0jPowOg/iB8BVJzUGimNqX1pbF0j9FLl8H+YasH1GPCvXuFV/aIz2ySRzY5uWOrXwb8UkIFK2/1U3hvBIbtYIoGlWTSzXTMcxpgkKVXAyxzge1442ycP1tzNxi16TwXij7sq6Wx+IaTnw3JrM+UeO/s1wCx+zk9h/IDOzf0nf4ZrR7iesbtbFYjDVw0XYbiRO97620gHSEzQY17Z3TxyT2lLfStbzQm2uUXV3bHIdfNGwM7YOMeO2QCadawLgdyU41w9wcau8jPqCG2/vit9rjXCoxtQCJHuR7IIgwiiiihcRRRVTzXxY21lcTrjVHE7LnpqC+znzGcV0CTAQp15xCOFS0siRqNyzsFA+ZIFYBfc5W0nFbi6mkygcrEEGvKINKEYwMHduviK54Hyyt0kdxdGS4kkGsmR2IGSegz8+vyp24ZwmGHHdxRpjB2Rc/XGaSxeNw1MPow5x0MQ0WPG+44K2mxwIcqCLtbjdu6trSeeQ5wuyk4GScDUegzXPE+Z+IzxSQjh6xCVHjLSTDIDKVJwSvgfKlSXgosOKd9PKiQq7yIdQZ2BzpXux7YOTgkgLsd+me/nTnJGt1FtKCZDuVyCqjqCNmUk4HqAfConB0O9pjC0w4OAOY5iAfIgW1hT755Bzu8rJd4Fwi8QzhMQ6kaGQy5XIYjUq+Z2HT/EUz2XFuJ26COO5hjUYACxIcYGBuY89BWbrqkYDdmJAHieuw3pn4Vxtl+xn9ll2DNt8mJ8fI/5Vp9o0KpGeGu3IygnhN5n2VNIt0uPNMUvNXFfG+HyjQfoldZ5m4kRg37fJF/XG1Vy8SjZtIcMT4AMfzAxUuOOsFzn0viptHWm0fVqYytO/wA10WtrJ3kkkshleQgsxGCSPP8A78KtOX+Knh16sx/1efEcw8FPUP8ALdv7Y8a+7a2qxfhKyxtG3usMZ8j4MPUHeuNxYdUPf3a4ZXQALWFgLS2ARzCCy3h2Xfz7w4Wl/Her+5uPs5iOgbwb5gBv6D51dWtpVZywf2yyn4XckCeAaVPXKg5jceYU4H4SvnUrs+u2kgMUoxNat3Ug8cDIQ/kVz/J61HE0XChleZfRhpP7mG7Hjl+npllRa4TyP13H5zTFaWtWKriuETFDvWGTKuXDvWJ9qnGe+vig92BRGPxe85/tHH9NbDNPWXdoXCYTNaxRRokk8jl3AOo6nVckk77lm+Vei/47Up0sXLxeDHAWkk+QI80tiWlzICzwmvmecsxZiWZiSxO5JJyST4kmnK85dhTiTQBcRSxN3WSW0kxnDDJ3IZT1qn45y4kE0MayNJ3nXYKQNekY3PXf6V7ZvadCo5oEy5uYW2MnoIi99Ul3LgFQE058sce7yIRMfbjG2fvJ4fNenwx5Gq/mfluOGMPDqwpw2o52J2boMb7H4irLhzJ3KOqIhZQTpAG/Q79d8Vi9pYujicKHAEybbQRx6hMUmOY6FJkutF3YvnGm7h39Cwz+Qr0pXlPj10VQMOqOjD4jJr1WKTw39hvKfv7qdT4lzRRRVygilHtZl08IuznGUA+rqMU3Uk9s3/2e5/8A5/8AEWraP9xvULh0VBy9ahbaD/2YfzjU/qa+eY+JdzbTuDgrE5UjqGxhSPXURXZaXGLeH/2Yf+EtLHPEzNZzKgLEhdh1wGBJ+grydJveYkB27hPmU4bNWQySliSxJJ6knJPxPjXzRQBX0wBZyncDXNxH+IH6b/4U3XNskmNahsdM+HwI3xSZZzGN1cdVOf8AKnm3IYBhuCMj4f8AWvNdttqU6jKrbCInn/r3TWHIIIRb24AwoAHkBirK2tq4trare1ta8y983KZXNra1c2lrXFpa1dWlpSr3oStzTw97douIwD27fAlXpriO2/wzpPowP3a6+L8QS2vLficR/wBFulCT48M/eIHiMA/GM+dO19PFFDI82BEqsXzuCuMEEeOc6ceOcViaxyvZ3GhpVtQ6lImbKhWlwNe27bjcY3BNeh7LjEMaapjKe7k/rZU/R/k13ibw3gAJap4SY69CN1p3PvM81mkBgEbGWRkOsEjZQRjSykbnrmlkdo96v72zjb8DOv6lqoeJcbaa0s4HOme2uDEehOnSBG2DscBdP9Iz1pt/9UUDLRyDA9+2T/kIqFajSwVJjKjaZJzXdnBIDjBBaNCI1PBTZNQkifKPdV57UVx9razJ+Ehh+YWqS45qtpuIRzu7JHDFhNSHJkJPULqwBrJz/KKv5L+6H72ytX9VWaM/8wpagt4k1CW1lIO+VkRyfMtkKWPyFdw78M0OcKYBIjw1GmxsYzGRb6qTmOtf1H2U3jfE4Hkt7hJY27qQBsMM6H2zg+1hTv0+8aiXi6+IgnpDED8ydvzfNVt9Z2LdDLEf/wAkTAfVc/pVTDalZXEE3TGGVsahjPjgnB9KbpU2d2YLmw0iXNtBI3Gup048lU6QdteKcLshlKnowIPwO31qk4ZNiEL4oWU+Rweo8xvVZLxm4i9/DepX/EYNfEPH0xjTpH8u4/PelxhandlrYcCQbHhOxvvwUs4mVI47JmJviK9bQHKg+g/SvHfEbxXjOCD028fpXsGybMaHzVf0FM0GllLK4Rc+yg8yV3UUUVaoIpQ7W4g3B7vIzhAfo6mm+l/tAtu84ZeL/wDryn+yhb/lqbDDgUFZjZX2baA5/wBjD+Uaj9RUC6u/Kq7g15m0g9EA+hIriWSvMVWZajhwJ+qdboEtc0cIUAzJ7O41L4HPiPL1HSl1Vpv4zcoYnUsuSNhkZzkY2patETJ1kgaTggZw3hkeIr23Y9So7Dk1JMG1toHqkK4AdZdSJTZyfc6sxHqPaX4feHyO/wAzVFwi4EcyOQW0nOB1JxgY+ZqxeYxzieOJowCCVbpnoRsBhT+Wad7Qo/1DThiIkS0yPinSNfMbEqqk7L4/XotAtLWrm0tKTLfnKbAK2qkHoe8P/Spi8/3CAk2keBuSXbYV4Z3ZWJzZZZOkd4yZ4Rm1T/etib+h+y0G0tKs446g8Ave/toZioUyIHKjcDOdhml7tE5rMEYt4T/pEwxkf7NDsWz4MdwPTUfAZzKWEqVq/cDWSDwEakngFMvAbmVDznxluIXQsoDmGNvtCOkknkCPuruB66j4CrbnDhC23B3jXrqg1HzPeL+VUPL/ACpfQKHhcx5Gx7qJtj+PJrnmteIi3xcTB42kiGGhjX2te26Y8R0rYcaT8VQp0KzO7puEDx5nGQST4Ik9YFhso5XBji5pk9PuueceUHM9tdRLkN3feAddSkYb1yu3xX1rTEPsj4D9KSYOO8RjRcxQOoAxmOVT8cqSOnpXJ5/mX95Z59Y5V/R1BrBxdPFYqnTplzHCmIBzAWn/ALEaaC2idpllMkwRPJN1xJVJfhW6qD8QKqT2hwH94k8J/njJX+0hOfpXA4/BN+7mjf0DYP8AZbDflSP9BiKXicwgcYt6i3zVprMdYFQeIcPiOfYA+G1IjWCPNPgbByBnfpt+tO/ELnTktsBkn4Dc/kKSOHSnu2c9XJJ+ZzW92e57KT3gnYepn2SFaCQqjiFuU6Nt5ZNVnyqx4jLk1Gt7N5XEcSNI52CopZifQDc16TC1HEjP+eaQOq6YoixCqCzMcAAZJJ2AA8STtXti2i0oq/wgD6DFYj2Xdi00c8V3egRiM60gOCxYe60nUKAd8dcgZxW5VbVfmNlIIoooqldRXTeWwkjZGGVdWUj0IwfyNd1FCF49m4nc2+bcnuzEWRhgagQxyNW/jnoajJO8p9tnf4t+pPSvR/PPZDbcRfvgxgnPvOoBD7YGtT1Ix7wIONjnbGX8w9jd1YRNc95FNHFgsFDBtOcE4O2BnPWtOm+iWksADzyiT1F79VG830SNeWehV6e1k4APQeOTud9thjam3lXlONoXnn91AznbJIUaiBnYbDHxNVF3H300R+6VUfDBJ/xzT3LAHtJIEOnUmkH5g/njHzrIx/aDjSpUc8ZjLiNQJiONh5mycoURmc6NNPRZvFYyMjTAbKckj7uT19ADgVtHL8FvdWSN3SYkTDjA2PRh9RVbyxwhIrcxuoOsEMDvt0x6118uf6DdG1J+xn9uE+TDZk38cYPy9azu0+0B2mxzWCHUyXNjdm46iM3QHhe+hh+4IJ0dr1+2ykctcMaxuGtnUPBLl4nIB0N4oc+Y/MetWvOyKvD7ohQPsj4DzAq21A+Rx09Ko+fJP/Trn8AH99awaOJfiu0KNR/xF7JPE5gJPM78TfUpmpSFOi4DSCvq044llwi3mk3CwRBV8XcrlUHlnqT4AE0rcl8Eku7h7y53LHUdtvRQPAAAbeAAHnVTaPJxOW3j3ENvHHGinplUUPIR0ySPoFHnWl9/HbxGKPSXRGKx6gC5CkgeeSR+da3adQ4QPw9L+5UJLz+1pMhs7cXHjA2SWHYHxUdoNOattVKPaQSYLdQOt1Dn0ADnNL3FOeWuLcR5MUxkQgR68yRlWJG2O7PnqIG2c7HESbi8l0Yl0zyPo7rKvFqcp9qZNIbSQVZTqJwxxjrWfgey69Oq2qdp+ms/PlHpdVxDXNLQtOSTCL+EfpUK6kB6gH4ilS15h1yQya2iWUuftxoV0xgaGXUmVJXZivhj3qs5OIZnmhUFmhCs2BnAKBznHTAPXpSNbsqvQPiH5MH0O/8AMXNxLHWC6r6xiOfYUfDb9KWOJ8uwtvj6gH/Ory6uqpru6qzDOqsMscQqqhadQlTjFo8KYSV9LHTp1HBz12PoKrXvmjQKyjHgRsfn4VN4rc95Pj7seR/V94/oPkKrb+4ya9Wxzi1ragk6nz0v0Wa8gaKG8uo16M7B+XBDw7v2Ud5csWzgZ7seyq58vZLf1Vg3K3LTX13DbJkGRgGI+6g3dvkufnivUPNfGE4Zw6SRAFEMYSJfDVjRGvqAcfIGnWNBgN3VTeKvoblHzoZWwSpwQcEbEHHQg+FdtYBy5xqWxCskjabeCS7u/ayJp5wBFE5+8cd2T4j7TyrX+Q764msIJLrBmdQxIXTkH3cgbZxjOMDPgKuq0cl5/Py/mFIFMFFFFULqKKKKEKBx7iy2ttLO3SJGfGcZwMgfM4Hzpe7NOMyX/DI3ulDMwZGJAxIo9nURjG42I8fnVd2q8H4jdiO3tSgt5dpjj2gQcjJJyUO2yjOV3ODVFwvhvGuFiPVNBJZw41RuY4xo8R3jICp8iW6+dNNY009RmlR3SZzTy83DL1ocHuWy8DHf2Cfdz5qfZPyPjUuw4j03rYOa+XYeLWWlXU59uGVcMFbwII6qehAPSvP9xFLaTNBOpWRDgj9CD4gjcHxFZuOwvfNNVuv6h79DvwPUJmjVy+Ep9tb+uON237RDhTpkQh428VYdP+lKkHG1X3mA/M/Qb1JHNqj3Udvoo+rH/CsangcSx4q02kQZBNh6m3qU8a7CMrinDl7mL9oiyw0yKdEq/wALjr8j1H+Vc80wme0kiU4LaPoHBOPM4HSs6l45MsxuIUVSVw65Lhx4FgABkeh8Ks4OM3kwDJMQp6d2ka/mctmp1ezO5qtxVJ7WgEECS7K4Xy+EOB5SbjW4K4MRnaabgT7jjdNPBrUWNo7hCzKhYheuB4Z9Op+dIPOXNKvKs0QKTMFzuCF0+66sPEjb+kGp17DcKNTmWdTsyvI76f5tKsox4H40pQaXuncqNEet9I6aUHsqM52OAN89fGnezcFTc91d7s5uSePLW973CXr1TAYBAV1byqgOe81y6JDbqVGluodpW1NGDswUDX03Axll4TCHiuJJbW37xNbf7Vz+61jU7SlyenQj5VG4ZZ218QrpifrpIAk38VPSZc/E/hqy4WsNmrWxeLN0ZTFlymVaMRAkaWCAsDpZmAbO229WurOcPASDw0/9Te3KTqqIA1VJCiyBVk1WfeRrF3qs8sIjYqSuHYyQZ331Mu+DpBJEy050lSSbhwAtEZRBC7jU8R90GRx7+sMfaGQpcFfZq14TyLw+zt1ur2RX0gghtSxh1Olk7okvK4YEFTt/Ljek7nzisN8RcwxmMowhIYAF106onwNl2DrjJwFWnMO8Yl4w9QlwveIg+pnh/BKrcMviCvOJskEgt1l7xkRdW2CD0wwycHABxnO+9L3F+KaFJHvHZfj5/Lr9K+eKcWQQKyw4mkCtJOFONWcMWYsVLNjdQAN/OlW4vHc5bfG3T/pWbT7PDahc7QG44ke0qx1WykI+F+NR2OdzXw1znqK0zsg7NmvZVurhP9EjOVDf7ZwegHjGp6noTtv7WHhTMyUsZJhPPYdyN+zQG8mUrNOMIG2KRZyNvNyA3wC9N81/aTzet5M9msMctrbENczsX+zOdJ7sqy+0MlQPa1NkYwK0bmbiY7uS2hmRLySGUwoWAYkLsRvscnIPpnwNYVw3jtrb2LWd3bTLdRTCUR/duJASEWbx0jO48QuxzWjhqZPiAv8Al1I2spHKHIiXxBs7hzbd5Gbq2lOHTBYrq0+xKOuGwPvdDtXoeCIKoUdAMUh9k3Kb20MlxP8A6xdHXIOmNyQMDYY1H6nyp/qvE1c79ZA/PPrwXQIRRRRSy6iiiihCKxftCgmvuNxWFxKYbUqrRDosrad9+hctlRnpjA3bfaKW+euSYuJW/dv7Ei+1FKOsbf4qcYI+HiARdQqBjpPrw5rhCRYg/Ll2ily/DblsbnLQyY3PwxucdQPNRly585Bi4lF4JOg+zlx/cf8AiQ/l1HiDnF3yRdBjecbuDJBaqMAHOvBGABhcljj1Ykaj1po7K+NX17NPdTMVtJNooTghcEAFTjOABg/xEk4ppxLYqsdcanieHMxqoxNisV4xwSaynaG5DKw+jDwZSPeU+f6HapFnOg6AZ9d69Jcf4Ba8RjaGYLJoODpPtxMRkYI3U4OcHYg7gisK5y7IbyxJeAG5g3OUHtKOvtoNxt4rkbb6dqz8RhxiDmafFwJ+h9j81ax5ZZdEPEhUL9pNu5ePeJjl0Hgf4l8j+tLsfFiuzZHxqZHxYHxrKbRfQcQWyDYg7/zwOoV/eByZTI87I0LoVwNQZiFIDddt9QLYxgnfp41WWnK8iPMGaINIjrFH3iGWQndQEUkgnSPe09fPaqm1P2q6ZjArsA7gkaATgsceA/8AnApxulhGtraVpwoiEhj9p1l2EUrONCuCVAySyo+5Ulq0sLlpA02GzhFxcX0O3nv52pec1ymDhvJasFlu9KrFpbTqC6cf7yUHCfBD/V1FV03LMF3ruElaSGNO4leNFZWWJdOpGd0ETd1jOoFc7qWG1VfM9rPfiN1lMvUC2UgI7LsZLUHAnUsCGAy6npqXS1S+T3kg4VdRSI6OHuPZZSG3gUbAjPUYpEUnUmGeIEdT8/zZSzZipPHeFW1+guY5VeTc5VmaP2jnuyhGuMgYXXgFsZKnNLU/CnKsjGOMllKB5FUOEVgdDe71k2yVzpPjtVdwXl+ZGjdy9qDpAJGJJN8aYoyQZSTtk4QZ9pgOrS1lGzs1z9kqhTLrQOsUOMLhwobv2LsgUDdwxKgIuHMJTdTqd4TZt9J02ib/AILSFW8gthQONWt7bWGlY07gqVmYNqZdTeOG06SSAGXUM9SDikNRT3zZw6W6uhDw64kvIpQr9xExMcJDaVU9EVBjbOCo6+Z0DkTsKjh0zX+maTYiEbxL+P8A3p9Pd/FXGTUmo79RJ4aqDxoBskrsz7JZL9lnuVaO0G4G6tP5BPER+b+PQeY2jmnnG04TBGrDySKCIDUQNvZXYKoHj8utdHO/aPBwzRGUeWVwCsUYxhMkFicYAGk4HXbwG4X+Kz8M5igCxzLHdKD3esaZUP8ACVz9ohJGdJI8jkU9TpRDng5UaWCSufefOG8QCyxrdW95FgxyhEG43CuVl1Yz0YDK+vSn/s3ujxS2Se9tkM0RASYqAZB/EAB7J8Ntj1FfHZ7wy4cS2/ErVGeAhVnIB70fIe1gY9s7nO+4NaHa2qxqERQqjoB0qytUbl7to03mfSyAN12AYrmiik1JFFFFCEUUUUIRRRRQhVXM/Lsd9bSW8udLjqOqkHKsPUEZrK35h4nwOBrNrf8AaFAK21wgOBnoHUA5xn3Tg+GSK2mvl4weoB+Iq6nVy2IkcFwhZJyVyTfW9nPdxuBxC4wcy7jGsOwPUFmx1Pn4dam8t9tsRkNvxBBbTISjSKdURcEhskZ0bjzYddxTzzWLj9jmFoB35QiPJ04JGMg9NQG4zgZxuKTez/sviTh/d3kKvJMdUgbcqegAPgQPEeOcVd3jXtLqlyTtqP45LkcFdcx9m/D+Ir3jRqHcAiaEgFsjYkj2ZNvFgdulZnxr/wCnOZcm1uI5B4LIChxj+IagTn0AqRxfngWvHVXvJksrNEhZIslThT76hgGAZ8efs7Dam3i/bNbh7VbLTdGeQowyyFBkKMhlyCS2RkYIVq6aVUACJET089lyyxTiHZhxSH3rSUjHVMSD6oWqw4HzPdWFlJbJZaWkcl5pY2KlWAUq6Ouk7ZG+wDHbJzXqAUkjtl4Sdv2r6xTD9UpXuhVEBhPSVLRZzxvhduJzb21zG0jW+gqyM8MY94iKRSxhJwXUMHwAo1DaoTyT4k0MwEeAFW9HdRkOWYHMwYJjCAbEDUeuK1DiN9wy64fLJFMIoI5AzSwRkGOTrqK6N8ht8jG9Ud5Y8Oms47q3ugLa1RUmGjLSKj6wuG0skjMSNx7XefOuNFdoggOiNQdZ5QPWTrxXfClXh/BScszL3dxrBEAad9GXJLMDowkbkHLS9AdJK03cN5aeWG6jtZYJImPdmN9/fhGZWnVi0sh1ZOrbZQujFdEnM8MdtLxiCKYIHIjgk0KrPJhWm9nUygnPs6uoYgDVmoNlwzjd7b95FLBZRSASKkCiPUT7QLOBqBIO5BPqKk6hUq3rOAExHp5yOtlwEDRabw2G0sRFbJ3EDPssa4UuQMkge83Q7nJ9aWO1Xnqbhv7M0LRFWk+1jbHeMowfY8lIDAtjYlaWOfOHPc8Oh4hFcRzXlidMs8BXcA5JyvRlJV8Db2nIG+KkckdmVrfWf7VPJJPLcRsC8hJZG3BIyTuG3BOc4HnimWU6bAKjzImCIXJOij9rHEwbjhV9a6XMgcR6/dOdBQMNsbyNkelTeF9iCzDvr2Qmd3Ejd2Aij+UBcYHwwdvCmnlPs8S3toYblhcNA7tEzD93q6hR4DO/id6cQKg6uWgNpnTfciURxXxbwhFVR0UAD5DFdlFFKqSKKKKEIooooQiiiihCKKKKEIooooQiiiihCWeDdn9vbT3MygubltTh8MASSTjbpljtSl/5cOOPJcLBFHaIuV7vG7BcZZcDDFiTncYA3rU6KsFVwk8RC5C6byfRG7noqs30Gf8ACvLXKXFEiiYNdRQktnRLaLOD7IGdRUlenT0r1XUGXgcDe9Eh/pFWUawptLSJnpt1BQRKUuza8tzw+WXvLdk1P3skcXcx4CjOtCqgYU7nG4rJF5RbilxeNwxO6tQcqhJVZSNxsdl6lgDsuoDbw9GW3C4o1KoiqrbkAbH5V92tkkYwihQfIV2niDTJc3U/mkIIlZrwFm4nw2Xh1xaPaSKmlW7s91qXGllz7rBhuvl0PlWcL5B40YFtJLwQ26DSBHjJXJ216VbG+MZ6bVsYUVzXO/cJDQANeMdJRCWOS+RYuH2zQA94JCS+rcMSuk5HTGABimK2tljUKihVHQCu2iqHOLjJXUUUUVxCKKKKEIooooQiiiihCKKKKEIooooQiiiihCKKKKEIooooQiiiihCKKKKEIooooQiiiihCKKKKEIooooQiiiihCKKKKEL/2Q=="/>
          <p:cNvSpPr>
            <a:spLocks noChangeAspect="1" noChangeArrowheads="1"/>
          </p:cNvSpPr>
          <p:nvPr userDrawn="1"/>
        </p:nvSpPr>
        <p:spPr bwMode="auto">
          <a:xfrm>
            <a:off x="63500" y="-977900"/>
            <a:ext cx="1905000" cy="2028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639" y="5229200"/>
            <a:ext cx="1107825" cy="12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67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AutoShape 2" descr="data:image/jpeg;base64,/9j/4AAQSkZJRgABAQAAAQABAAD/2wCEAAkGBhQSERUUExQWFRUWGBYZGBcYGRodHBgcIBceGhsaGBwcHCYeFxolGhccHy8gIycpLCwuGB4xNTAqNyYrLCoBCQoKDgwOGg8PGi0kHyQsMTEwLzQsLyotLC8qKSwqNi0sLC8pNioqKSwsLyksLykpKi0sKS4qLCwpLiosLS8sL//AABEIANUAyAMBIgACEQEDEQH/xAAcAAACAwADAQAAAAAAAAAAAAAABgQFBwEDCAL/xABIEAACAQMCAwUFBQUECAUFAAABAgMABBESIQUGMQcTQVFhIjJxgZEjQnKhsRQzUmKCkqLB4SQ0Q1OzwtHwFhclc/EINWNkg//EABsBAAIDAQEBAAAAAAAAAAAAAAAEAgMFAQYH/8QANREAAQMCBAMGBQMEAwAAAAAAAQACEQMhBBIxQVFhcQUTIoGRwTKhsdHwQlLhFDNy8QZiov/aAAwDAQACEQMRAD8A3GiiihCKKKKEIooooQiiiihCKKKKEIorpkvEVWZmUKgJckjCgDJLeWAM0uy9p3DF63sPyJP6A1JrHO0CE0UVWcC5kt7xGe2lWVVbSSM7HAONwPAivvh/MNtOxWG4hlYZyqSKxGDgkgHIGds0FpGyFYUUUVFCKKKKEIooooQiiiihCKKKKEIooooQiiiihCKKKKEIooooQilbmXtKsbHKyzB5Bkd1H7b58iBsh/ERTTWA86cPl4dxwtAkJ/bd4jKmVR2YBiPAOH38R7e4OaYw9NtRxB4LhMJ95S7W1vL39le1kty6loi53cDfddI05UEjBYbHek3l/hNzxq5vEur2ZRBKUMKsVXBZxjA2IGgjceHXeprdnHFluIL0XQkuQwDBhhUTrpUA+51UqAuzeG9X3HexO2ubl7jvJIu9OqSNSNJY7t4Z3O5GetMZqTPhMSNrwQefFRukzh3CIOH8fjtYJBNb3MRimQPq95WVkfB65UHB3ANSe0nk20s73hawwqqSzMsi9QwEkQ3z12kIrQ+WuzGysWEkaZdc4dtyPqdqseM8U4fqUXM1qGQkr3kkQKnxK6jkdB08hUTiDnBbJtHXW67CRO0rjcPDbc2PD4wtxc9REMMi4xqwu+th7I9MnwFZ1wziCcNnsbqKK5QxgrciWIqHyfaKHODlWIAOPcXzON3uOYOFSOrvc2TOvusZocj4HVmp91ZWd9CY27maNsE6SrA9CCCp+BzXKdcMblLbb80ESkrtu5o7rh8IglIa4kUo6OQdCrrLKV3I3Qf1ClX/AMWX9pAbiHitrexLpJjkI7zrjGg4k8fAitK4x2a2twLUMGAtcCNckrpyDpKnII2HrgAUs8/9j0cqI1hFHFKJAW6gFcdAuNJOcHfy9alRq0gGsPnYf79EEFXVr2oIsFhLcRNGt4CusHKxyAgANnBCtnIPgAc9M081l3bZawx8HRCNBWWIRKo2DYORtsBo1VB5f5U4tfPHc3d7LCowyxxnRgY8QNgfPIJ67iqjTYWB8xr+BE7LX6K+Y1wACc7dfOvqlVJFFFFCEUUUUIRRRRQhFFFFCEUUUUIRRRRQhFQeJcOgfTJMiHussruB7G25DH3RgDPwqn5v57hsAFP2s7AlIEI1H+Zz0jT+Y+uAcGs1mjveLNquG+z8I1ysC/09Zm295tvKuVHsotz1TA+Z6D3NlJjHPMNCcuNdr9tHlbVWumG2VOmIHON5WGD5+yGzSlc818WvD7D9ynlAmPrLJlj8hj4Uw8L5PhhwSNbDxbGB+EdAPhXdx3jcVnGGcEsx0xxL78rfwoPmMt0GfUA4r+13vdkwzLnzP2+QhOtwrWjNUKRb7lBzGZLy4Ohdy08ruB9TpyfAAZPgKXjwcSMFto8IekjRrqf1jj6gfzOfpThZ8Hn4hKJbgjCk6UG8UPogP72Tzc5G+2dsOtjwhIRhRuerHdm9SfGqavaT6NnOzu6+EdOPU25GxVjaDXbQPmsgv+zho7aWU+8qlwpwScHJzjYbZOB5VB/8ESd2lxAA6uqsBvkeOxByCPOtzms1cFWGVYFWHmCMEfQ0odnkJ/ZGhbGu3lkibH8rVyn2xiO5c/NJDh6OB+hHlNl12Gp5w0cPokbg3MF7G4WG7njl2+xkcuGx/CHyr/DY06cJ7aLqAhb63EijYyRew/xKn2GPwK1Tc0rDccRSzCjIVi7D/eFcqP6Rvt4t6VHn7y1PdXYMkPRZ8ZK+Qk/iX16j16VrNxVQhtvE4Zsh1IM/CdTpIab6RJslDSbfgDE/f7rY+Dc2WHFEMaOkmRloZBhsZ8UbqAcbjI6UyIgAAGwFeb+I8sjIkhbQ2zKyH6FWHT4g008o9r81uwg4iC6bATge2v4wP3g6bjDDHRvBnD1qWJtTMO/afY79NeqoexzNVtNFdFnepLGskbB0cZVlOQR5g0tc+doEfDFTMZlkk1aUDBRhcZZmIOBlgOhz8jV7KT6jsjRdQJAElNlFVfLPMCXtrHcRgqrg+yeqkEqQfPBB3q0qLmlpLTqF1FFFFRQiiiihCKKKKEIooooQikXtE7RP2NWgthruioJ2ysKn77eBb+FPHqdus7tC5y/YYNMZBuZciJTuF/ikf+VevqcDzpK5Q5Wz9vPl2clsvuzservnqT4DwFVYjEswjBUeJJ0HHmeX18irKVI1TAS7y3dWZkL3c7K7Nqbv1cGRv4nfBB/DnArUuHzxSKO5eN18O7ZWH90modxyzbyDBjx8Nh9On5Uv8Q7MrbeRSsWnLF/c0jGSSylcADxrzmIr4fFPzPL2k9HfLwx6laDWvpiBEeiY+P8AG47SEyyZO4VEHvSOfdRB4k/kMmlPl7l+W7la6ujlm2ODsi+EEXkg6Mw94k79SyzwzgN1ev3kM02iPV3BkOsqh2LYk6F8ZAzkAfCmeGfjFuAoEEqgYAeArj4dyRVjqDaDDSp1G5z8UyD/AIixHW+ttBevOXHM4W2T5HAFACjAGwArnRSSvPt2gHeWUbnJBMc+nBBwRiRNiPLVUn/zLQHDWd0PVQkg/utvWUcBX2APRzT7yre/b+BNhSs4uOPLw6fihOM645IlP3nlTIHqAQWPoppiTtHtc4aO6T8Vu/8Ahms55hvY7/iLXEQPdIqKGII7xlGxwegHl5KM9a0uzMC8Gp/UsIp5ZPOHNIE8XXHnKqrVpjIb/wAKHynAy8TgMhLSSBncnrqbUTn18/XNa9xLhiyKVYZB8DWXHhU3fpPBIsbouAWXPnv0I8avouIcW/39s/xjUfogp3tGice+nWZVY0hoBBJEGSbeEiL8VGhVFFpaWk3UO4s24e+lstaMdj1MJPj56D4j5/Gt5uUIqYAOsnfqMAA7eBzkb0xXL8TkQo9vazKQQdLFSfq4H5Uj8TuJY1NrKir3b5Ck6mjyM6AwOMb+p3xWv2bgjiK7KtQse5p8UOBzCIzEa5gYmRDt4M5l69VrWkNkDa2n8fRW3JPPc/DXBGZLZm+0i8j0LIT7rfkeh8wwdpHN3DeICNlkuFki1AMsIIZWwSpDumMEDfPn1zWdG9OgptjPXG/wqHrzXqsPhHteX1rOkxHDmY12v81nOqCIat97K+eLSRUsIY5IjGhKd4VJkwcuSV2DZOSPXbpWj15Z5QvHtLu0uz7MRm0FjkDGQkgJ9FfV8vSvU1ZHaFFtOpLdD9Zur6biRdFFFFZ6sRRRRQhFFFFCEVH4hfpBE8srBURSzMfAAZPx+FSKzDtk46T3Ngmcy4kl9UVsIv8AVIN/RPWpNA1doLnoEcgl7hKPxO9e7mHskjSp+7GDmOP6e02OpNaLGmBiqnl7hohhVR18T5nxNW4rxmOxTsRVLz5cgtmlTFNkL7FJnaDxIyGOwjyTNh5sdREGwF9DI+B8B60z2fG7eUOY7iFxGMuUkRgi4yWbBOBgHfptSlyLD+13E1842kfUgP3VGViXqeigk+pHlXMM00i6s8fBp/kdPS58hxVVR2aGjdN/AuEi3hVAADsWx0zjGB5ADYfCrLFFc1lvcXGSurNuBc293xq8spSO7lmYxZ+7JgZX4OPzA8zT/LwuJveiQ/0isK5ttS/Er8ocSLMrRsOoYAnY+Gf1xWvcic0C/tFkJHer7Eo8nH3seAYe19R4VvdrYQNpsxFL9rQ7kSwEHodOo5pai++U849VQ9o88FpbhIYwLmclIguQR/E/kMA4Hq3pSjwjhQijVB4dT5nxP/fgBXbe3LXnEbiaQFTC3cxxt1jUZGT6nDH4sfIVc2lrTL2/0tFuGm9nO6kSB0aD6klRBzEu9FzaWtXNpa0WlrVxb2QIIIBBBBBGQQeoI8QazXPU0uyc1jJSyhe8lHjGD3Snw1ydCPQbH+KlvjHIbw8Omurg6roskjb50KXw4yNmc6sk7gYAHiTq0cYVQoACjooAAHwA2FJvavxgRWPdD3rhgmP5Fw7n66R/VW52XjXDEU6GFZlzObmMy5wBkgmwDYkwAOZKXqsGUueVmnDODTfs0l9Ef9WljwMf1FvgpKZHkx8t7ztSELrZ3EKIgnjckKAMj2HGdIwSC7LnzFQ+zrmIRTG3lwYLn2Sre6HI0jPowOg/iB8BVJzUGimNqX1pbF0j9FLl8H+YasH1GPCvXuFV/aIz2ySRzY5uWOrXwb8UkIFK2/1U3hvBIbtYIoGlWTSzXTMcxpgkKVXAyxzge1442ycP1tzNxi16TwXij7sq6Wx+IaTnw3JrM+UeO/s1wCx+zk9h/IDOzf0nf4ZrR7iesbtbFYjDVw0XYbiRO97620gHSEzQY17Z3TxyT2lLfStbzQm2uUXV3bHIdfNGwM7YOMeO2QCadawLgdyU41w9wcau8jPqCG2/vit9rjXCoxtQCJHuR7IIgwiiiihcRRRVTzXxY21lcTrjVHE7LnpqC+znzGcV0CTAQp15xCOFS0siRqNyzsFA+ZIFYBfc5W0nFbi6mkygcrEEGvKINKEYwMHduviK54Hyyt0kdxdGS4kkGsmR2IGSegz8+vyp24ZwmGHHdxRpjB2Rc/XGaSxeNw1MPow5x0MQ0WPG+44K2mxwIcqCLtbjdu6trSeeQ5wuyk4GScDUegzXPE+Z+IzxSQjh6xCVHjLSTDIDKVJwSvgfKlSXgosOKd9PKiQq7yIdQZ2BzpXux7YOTgkgLsd+me/nTnJGt1FtKCZDuVyCqjqCNmUk4HqAfConB0O9pjC0w4OAOY5iAfIgW1hT755Bzu8rJd4Fwi8QzhMQ6kaGQy5XIYjUq+Z2HT/EUz2XFuJ26COO5hjUYACxIcYGBuY89BWbrqkYDdmJAHieuw3pn4Vxtl+xn9ll2DNt8mJ8fI/5Vp9o0KpGeGu3IygnhN5n2VNIt0uPNMUvNXFfG+HyjQfoldZ5m4kRg37fJF/XG1Vy8SjZtIcMT4AMfzAxUuOOsFzn0viptHWm0fVqYytO/wA10WtrJ3kkkshleQgsxGCSPP8A78KtOX+Knh16sx/1efEcw8FPUP8ALdv7Y8a+7a2qxfhKyxtG3usMZ8j4MPUHeuNxYdUPf3a4ZXQALWFgLS2ARzCCy3h2Xfz7w4Wl/Her+5uPs5iOgbwb5gBv6D51dWtpVZywf2yyn4XckCeAaVPXKg5jceYU4H4SvnUrs+u2kgMUoxNat3Ug8cDIQ/kVz/J61HE0XChleZfRhpP7mG7Hjl+npllRa4TyP13H5zTFaWtWKriuETFDvWGTKuXDvWJ9qnGe+vig92BRGPxe85/tHH9NbDNPWXdoXCYTNaxRRokk8jl3AOo6nVckk77lm+Vei/47Up0sXLxeDHAWkk+QI80tiWlzICzwmvmecsxZiWZiSxO5JJyST4kmnK85dhTiTQBcRSxN3WSW0kxnDDJ3IZT1qn45y4kE0MayNJ3nXYKQNekY3PXf6V7ZvadCo5oEy5uYW2MnoIi99Ul3LgFQE058sce7yIRMfbjG2fvJ4fNenwx5Gq/mfluOGMPDqwpw2o52J2boMb7H4irLhzJ3KOqIhZQTpAG/Q79d8Vi9pYujicKHAEybbQRx6hMUmOY6FJkutF3YvnGm7h39Cwz+Qr0pXlPj10VQMOqOjD4jJr1WKTw39hvKfv7qdT4lzRRRVygilHtZl08IuznGUA+rqMU3Uk9s3/2e5/8A5/8AEWraP9xvULh0VBy9ahbaD/2YfzjU/qa+eY+JdzbTuDgrE5UjqGxhSPXURXZaXGLeH/2Yf+EtLHPEzNZzKgLEhdh1wGBJ+grydJveYkB27hPmU4bNWQySliSxJJ6knJPxPjXzRQBX0wBZyncDXNxH+IH6b/4U3XNskmNahsdM+HwI3xSZZzGN1cdVOf8AKnm3IYBhuCMj4f8AWvNdttqU6jKrbCInn/r3TWHIIIRb24AwoAHkBirK2tq4trare1ta8y983KZXNra1c2lrXFpa1dWlpSr3oStzTw97douIwD27fAlXpriO2/wzpPowP3a6+L8QS2vLficR/wBFulCT48M/eIHiMA/GM+dO19PFFDI82BEqsXzuCuMEEeOc6ceOcViaxyvZ3GhpVtQ6lImbKhWlwNe27bjcY3BNeh7LjEMaapjKe7k/rZU/R/k13ibw3gAJap4SY69CN1p3PvM81mkBgEbGWRkOsEjZQRjSykbnrmlkdo96v72zjb8DOv6lqoeJcbaa0s4HOme2uDEehOnSBG2DscBdP9Iz1pt/9UUDLRyDA9+2T/kIqFajSwVJjKjaZJzXdnBIDjBBaNCI1PBTZNQkifKPdV57UVx9razJ+Ehh+YWqS45qtpuIRzu7JHDFhNSHJkJPULqwBrJz/KKv5L+6H72ytX9VWaM/8wpagt4k1CW1lIO+VkRyfMtkKWPyFdw78M0OcKYBIjw1GmxsYzGRb6qTmOtf1H2U3jfE4Hkt7hJY27qQBsMM6H2zg+1hTv0+8aiXi6+IgnpDED8ydvzfNVt9Z2LdDLEf/wAkTAfVc/pVTDalZXEE3TGGVsahjPjgnB9KbpU2d2YLmw0iXNtBI3Gup048lU6QdteKcLshlKnowIPwO31qk4ZNiEL4oWU+Rweo8xvVZLxm4i9/DepX/EYNfEPH0xjTpH8u4/PelxhandlrYcCQbHhOxvvwUs4mVI47JmJviK9bQHKg+g/SvHfEbxXjOCD028fpXsGybMaHzVf0FM0GllLK4Rc+yg8yV3UUUVaoIpQ7W4g3B7vIzhAfo6mm+l/tAtu84ZeL/wDryn+yhb/lqbDDgUFZjZX2baA5/wBjD+Uaj9RUC6u/Kq7g15m0g9EA+hIriWSvMVWZajhwJ+qdboEtc0cIUAzJ7O41L4HPiPL1HSl1Vpv4zcoYnUsuSNhkZzkY2patETJ1kgaTggZw3hkeIr23Y9So7Dk1JMG1toHqkK4AdZdSJTZyfc6sxHqPaX4feHyO/wAzVFwi4EcyOQW0nOB1JxgY+ZqxeYxzieOJowCCVbpnoRsBhT+Wad7Qo/1DThiIkS0yPinSNfMbEqqk7L4/XotAtLWrm0tKTLfnKbAK2qkHoe8P/Spi8/3CAk2keBuSXbYV4Z3ZWJzZZZOkd4yZ4Rm1T/etib+h+y0G0tKs446g8Ave/toZioUyIHKjcDOdhml7tE5rMEYt4T/pEwxkf7NDsWz4MdwPTUfAZzKWEqVq/cDWSDwEakngFMvAbmVDznxluIXQsoDmGNvtCOkknkCPuruB66j4CrbnDhC23B3jXrqg1HzPeL+VUPL/ACpfQKHhcx5Gx7qJtj+PJrnmteIi3xcTB42kiGGhjX2te26Y8R0rYcaT8VQp0KzO7puEDx5nGQST4Ik9YFhso5XBji5pk9PuueceUHM9tdRLkN3feAddSkYb1yu3xX1rTEPsj4D9KSYOO8RjRcxQOoAxmOVT8cqSOnpXJ5/mX95Z59Y5V/R1BrBxdPFYqnTplzHCmIBzAWn/ALEaaC2idpllMkwRPJN1xJVJfhW6qD8QKqT2hwH94k8J/njJX+0hOfpXA4/BN+7mjf0DYP8AZbDflSP9BiKXicwgcYt6i3zVprMdYFQeIcPiOfYA+G1IjWCPNPgbByBnfpt+tO/ELnTktsBkn4Dc/kKSOHSnu2c9XJJ+ZzW92e57KT3gnYepn2SFaCQqjiFuU6Nt5ZNVnyqx4jLk1Gt7N5XEcSNI52CopZifQDc16TC1HEjP+eaQOq6YoixCqCzMcAAZJJ2AA8STtXti2i0oq/wgD6DFYj2Xdi00c8V3egRiM60gOCxYe60nUKAd8dcgZxW5VbVfmNlIIoooqldRXTeWwkjZGGVdWUj0IwfyNd1FCF49m4nc2+bcnuzEWRhgagQxyNW/jnoajJO8p9tnf4t+pPSvR/PPZDbcRfvgxgnPvOoBD7YGtT1Ix7wIONjnbGX8w9jd1YRNc95FNHFgsFDBtOcE4O2BnPWtOm+iWksADzyiT1F79VG830SNeWehV6e1k4APQeOTud9thjam3lXlONoXnn91AznbJIUaiBnYbDHxNVF3H300R+6VUfDBJ/xzT3LAHtJIEOnUmkH5g/njHzrIx/aDjSpUc8ZjLiNQJiONh5mycoURmc6NNPRZvFYyMjTAbKckj7uT19ADgVtHL8FvdWSN3SYkTDjA2PRh9RVbyxwhIrcxuoOsEMDvt0x6118uf6DdG1J+xn9uE+TDZk38cYPy9azu0+0B2mxzWCHUyXNjdm46iM3QHhe+hh+4IJ0dr1+2ykctcMaxuGtnUPBLl4nIB0N4oc+Y/MetWvOyKvD7ohQPsj4DzAq21A+Rx09Ko+fJP/Trn8AH99awaOJfiu0KNR/xF7JPE5gJPM78TfUpmpSFOi4DSCvq044llwi3mk3CwRBV8XcrlUHlnqT4AE0rcl8Eku7h7y53LHUdtvRQPAAAbeAAHnVTaPJxOW3j3ENvHHGinplUUPIR0ySPoFHnWl9/HbxGKPSXRGKx6gC5CkgeeSR+da3adQ4QPw9L+5UJLz+1pMhs7cXHjA2SWHYHxUdoNOattVKPaQSYLdQOt1Dn0ADnNL3FOeWuLcR5MUxkQgR68yRlWJG2O7PnqIG2c7HESbi8l0Yl0zyPo7rKvFqcp9qZNIbSQVZTqJwxxjrWfgey69Oq2qdp+ms/PlHpdVxDXNLQtOSTCL+EfpUK6kB6gH4ilS15h1yQya2iWUuftxoV0xgaGXUmVJXZivhj3qs5OIZnmhUFmhCs2BnAKBznHTAPXpSNbsqvQPiH5MH0O/8AMXNxLHWC6r6xiOfYUfDb9KWOJ8uwtvj6gH/Ory6uqpru6qzDOqsMscQqqhadQlTjFo8KYSV9LHTp1HBz12PoKrXvmjQKyjHgRsfn4VN4rc95Pj7seR/V94/oPkKrb+4ya9Wxzi1ragk6nz0v0Wa8gaKG8uo16M7B+XBDw7v2Ud5csWzgZ7seyq58vZLf1Vg3K3LTX13DbJkGRgGI+6g3dvkufnivUPNfGE4Zw6SRAFEMYSJfDVjRGvqAcfIGnWNBgN3VTeKvoblHzoZWwSpwQcEbEHHQg+FdtYBy5xqWxCskjabeCS7u/ayJp5wBFE5+8cd2T4j7TyrX+Q764msIJLrBmdQxIXTkH3cgbZxjOMDPgKuq0cl5/Py/mFIFMFFFFULqKKKKEKBx7iy2ttLO3SJGfGcZwMgfM4Hzpe7NOMyX/DI3ulDMwZGJAxIo9nURjG42I8fnVd2q8H4jdiO3tSgt5dpjj2gQcjJJyUO2yjOV3ODVFwvhvGuFiPVNBJZw41RuY4xo8R3jICp8iW6+dNNY009RmlR3SZzTy83DL1ocHuWy8DHf2Cfdz5qfZPyPjUuw4j03rYOa+XYeLWWlXU59uGVcMFbwII6qehAPSvP9xFLaTNBOpWRDgj9CD4gjcHxFZuOwvfNNVuv6h79DvwPUJmjVy+Ep9tb+uON237RDhTpkQh428VYdP+lKkHG1X3mA/M/Qb1JHNqj3Udvoo+rH/CsangcSx4q02kQZBNh6m3qU8a7CMrinDl7mL9oiyw0yKdEq/wALjr8j1H+Vc80wme0kiU4LaPoHBOPM4HSs6l45MsxuIUVSVw65Lhx4FgABkeh8Ks4OM3kwDJMQp6d2ka/mctmp1ezO5qtxVJ7WgEECS7K4Xy+EOB5SbjW4K4MRnaabgT7jjdNPBrUWNo7hCzKhYheuB4Z9Op+dIPOXNKvKs0QKTMFzuCF0+66sPEjb+kGp17DcKNTmWdTsyvI76f5tKsox4H40pQaXuncqNEet9I6aUHsqM52OAN89fGnezcFTc91d7s5uSePLW973CXr1TAYBAV1byqgOe81y6JDbqVGluodpW1NGDswUDX03Axll4TCHiuJJbW37xNbf7Vz+61jU7SlyenQj5VG4ZZ218QrpifrpIAk38VPSZc/E/hqy4WsNmrWxeLN0ZTFlymVaMRAkaWCAsDpZmAbO229WurOcPASDw0/9Te3KTqqIA1VJCiyBVk1WfeRrF3qs8sIjYqSuHYyQZ331Mu+DpBJEy050lSSbhwAtEZRBC7jU8R90GRx7+sMfaGQpcFfZq14TyLw+zt1ur2RX0gghtSxh1Olk7okvK4YEFTt/Ljek7nzisN8RcwxmMowhIYAF106onwNl2DrjJwFWnMO8Yl4w9QlwveIg+pnh/BKrcMviCvOJskEgt1l7xkRdW2CD0wwycHABxnO+9L3F+KaFJHvHZfj5/Lr9K+eKcWQQKyw4mkCtJOFONWcMWYsVLNjdQAN/OlW4vHc5bfG3T/pWbT7PDahc7QG44ke0qx1WykI+F+NR2OdzXw1znqK0zsg7NmvZVurhP9EjOVDf7ZwegHjGp6noTtv7WHhTMyUsZJhPPYdyN+zQG8mUrNOMIG2KRZyNvNyA3wC9N81/aTzet5M9msMctrbENczsX+zOdJ7sqy+0MlQPa1NkYwK0bmbiY7uS2hmRLySGUwoWAYkLsRvscnIPpnwNYVw3jtrb2LWd3bTLdRTCUR/duJASEWbx0jO48QuxzWjhqZPiAv8Al1I2spHKHIiXxBs7hzbd5Gbq2lOHTBYrq0+xKOuGwPvdDtXoeCIKoUdAMUh9k3Kb20MlxP8A6xdHXIOmNyQMDYY1H6nyp/qvE1c79ZA/PPrwXQIRRRRSy6iiiihCKxftCgmvuNxWFxKYbUqrRDosrad9+hctlRnpjA3bfaKW+euSYuJW/dv7Ei+1FKOsbf4qcYI+HiARdQqBjpPrw5rhCRYg/Ll2ily/DblsbnLQyY3PwxucdQPNRly585Bi4lF4JOg+zlx/cf8AiQ/l1HiDnF3yRdBjecbuDJBaqMAHOvBGABhcljj1Ykaj1po7K+NX17NPdTMVtJNooTghcEAFTjOABg/xEk4ppxLYqsdcanieHMxqoxNisV4xwSaynaG5DKw+jDwZSPeU+f6HapFnOg6AZ9d69Jcf4Ba8RjaGYLJoODpPtxMRkYI3U4OcHYg7gisK5y7IbyxJeAG5g3OUHtKOvtoNxt4rkbb6dqz8RhxiDmafFwJ+h9j81ax5ZZdEPEhUL9pNu5ePeJjl0Hgf4l8j+tLsfFiuzZHxqZHxYHxrKbRfQcQWyDYg7/zwOoV/eByZTI87I0LoVwNQZiFIDddt9QLYxgnfp41WWnK8iPMGaINIjrFH3iGWQndQEUkgnSPe09fPaqm1P2q6ZjArsA7gkaATgsceA/8AnApxulhGtraVpwoiEhj9p1l2EUrONCuCVAySyo+5Ulq0sLlpA02GzhFxcX0O3nv52pec1ymDhvJasFlu9KrFpbTqC6cf7yUHCfBD/V1FV03LMF3ruElaSGNO4leNFZWWJdOpGd0ETd1jOoFc7qWG1VfM9rPfiN1lMvUC2UgI7LsZLUHAnUsCGAy6npqXS1S+T3kg4VdRSI6OHuPZZSG3gUbAjPUYpEUnUmGeIEdT8/zZSzZipPHeFW1+guY5VeTc5VmaP2jnuyhGuMgYXXgFsZKnNLU/CnKsjGOMllKB5FUOEVgdDe71k2yVzpPjtVdwXl+ZGjdy9qDpAJGJJN8aYoyQZSTtk4QZ9pgOrS1lGzs1z9kqhTLrQOsUOMLhwobv2LsgUDdwxKgIuHMJTdTqd4TZt9J02ib/AILSFW8gthQONWt7bWGlY07gqVmYNqZdTeOG06SSAGXUM9SDikNRT3zZw6W6uhDw64kvIpQr9xExMcJDaVU9EVBjbOCo6+Z0DkTsKjh0zX+maTYiEbxL+P8A3p9Pd/FXGTUmo79RJ4aqDxoBskrsz7JZL9lnuVaO0G4G6tP5BPER+b+PQeY2jmnnG04TBGrDySKCIDUQNvZXYKoHj8utdHO/aPBwzRGUeWVwCsUYxhMkFicYAGk4HXbwG4X+Kz8M5igCxzLHdKD3esaZUP8ACVz9ohJGdJI8jkU9TpRDng5UaWCSufefOG8QCyxrdW95FgxyhEG43CuVl1Yz0YDK+vSn/s3ujxS2Se9tkM0RASYqAZB/EAB7J8Ntj1FfHZ7wy4cS2/ErVGeAhVnIB70fIe1gY9s7nO+4NaHa2qxqERQqjoB0qytUbl7to03mfSyAN12AYrmiik1JFFFFCEUUUUIRRRRQhVXM/Lsd9bSW8udLjqOqkHKsPUEZrK35h4nwOBrNrf8AaFAK21wgOBnoHUA5xn3Tg+GSK2mvl4weoB+Iq6nVy2IkcFwhZJyVyTfW9nPdxuBxC4wcy7jGsOwPUFmx1Pn4dam8t9tsRkNvxBBbTISjSKdURcEhskZ0bjzYddxTzzWLj9jmFoB35QiPJ04JGMg9NQG4zgZxuKTez/sviTh/d3kKvJMdUgbcqegAPgQPEeOcVd3jXtLqlyTtqP45LkcFdcx9m/D+Ir3jRqHcAiaEgFsjYkj2ZNvFgdulZnxr/wCnOZcm1uI5B4LIChxj+IagTn0AqRxfngWvHVXvJksrNEhZIslThT76hgGAZ8efs7Dam3i/bNbh7VbLTdGeQowyyFBkKMhlyCS2RkYIVq6aVUACJET089lyyxTiHZhxSH3rSUjHVMSD6oWqw4HzPdWFlJbJZaWkcl5pY2KlWAUq6Ouk7ZG+wDHbJzXqAUkjtl4Sdv2r6xTD9UpXuhVEBhPSVLRZzxvhduJzb21zG0jW+gqyM8MY94iKRSxhJwXUMHwAo1DaoTyT4k0MwEeAFW9HdRkOWYHMwYJjCAbEDUeuK1DiN9wy64fLJFMIoI5AzSwRkGOTrqK6N8ht8jG9Ud5Y8Oms47q3ugLa1RUmGjLSKj6wuG0skjMSNx7XefOuNFdoggOiNQdZ5QPWTrxXfClXh/BScszL3dxrBEAad9GXJLMDowkbkHLS9AdJK03cN5aeWG6jtZYJImPdmN9/fhGZWnVi0sh1ZOrbZQujFdEnM8MdtLxiCKYIHIjgk0KrPJhWm9nUygnPs6uoYgDVmoNlwzjd7b95FLBZRSASKkCiPUT7QLOBqBIO5BPqKk6hUq3rOAExHp5yOtlwEDRabw2G0sRFbJ3EDPssa4UuQMkge83Q7nJ9aWO1Xnqbhv7M0LRFWk+1jbHeMowfY8lIDAtjYlaWOfOHPc8Oh4hFcRzXlidMs8BXcA5JyvRlJV8Db2nIG+KkckdmVrfWf7VPJJPLcRsC8hJZG3BIyTuG3BOc4HnimWU6bAKjzImCIXJOij9rHEwbjhV9a6XMgcR6/dOdBQMNsbyNkelTeF9iCzDvr2Qmd3Ejd2Aij+UBcYHwwdvCmnlPs8S3toYblhcNA7tEzD93q6hR4DO/id6cQKg6uWgNpnTfciURxXxbwhFVR0UAD5DFdlFFKqSKKKKEIooooQiiiihCKKKKEIooooQiiiihCWeDdn9vbT3MygubltTh8MASSTjbpljtSl/5cOOPJcLBFHaIuV7vG7BcZZcDDFiTncYA3rU6KsFVwk8RC5C6byfRG7noqs30Gf8ACvLXKXFEiiYNdRQktnRLaLOD7IGdRUlenT0r1XUGXgcDe9Eh/pFWUawptLSJnpt1BQRKUuza8tzw+WXvLdk1P3skcXcx4CjOtCqgYU7nG4rJF5RbilxeNwxO6tQcqhJVZSNxsdl6lgDsuoDbw9GW3C4o1KoiqrbkAbH5V92tkkYwihQfIV2niDTJc3U/mkIIlZrwFm4nw2Xh1xaPaSKmlW7s91qXGllz7rBhuvl0PlWcL5B40YFtJLwQ26DSBHjJXJ216VbG+MZ6bVsYUVzXO/cJDQANeMdJRCWOS+RYuH2zQA94JCS+rcMSuk5HTGABimK2tljUKihVHQCu2iqHOLjJXUUUUVxCKKKKEIooooQiiiihCKKKKEIooooQiiiihCKKKKEIooooQiiiihCKKKKEIooooQiiiihCKKKKEIooooQiiiihCKKKKEL/2Q=="/>
          <p:cNvSpPr>
            <a:spLocks noChangeAspect="1" noChangeArrowheads="1"/>
          </p:cNvSpPr>
          <p:nvPr userDrawn="1"/>
        </p:nvSpPr>
        <p:spPr bwMode="auto">
          <a:xfrm>
            <a:off x="63500" y="-977900"/>
            <a:ext cx="1905000" cy="2028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2" name="Bildobjekt 11" descr="RY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64288" y="5013176"/>
            <a:ext cx="1702161" cy="1656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klippt och rundat hör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ätvinklig triangel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/>
              <a:t>Klicka på ikonen för att lägga till en bild</a:t>
            </a:r>
            <a:endParaRPr kumimoji="0" lang="en-US" dirty="0"/>
          </a:p>
        </p:txBody>
      </p:sp>
      <p:sp>
        <p:nvSpPr>
          <p:cNvPr id="10" name="Frihandsfigu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andsfigu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67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612001" y="1919388"/>
            <a:ext cx="3913617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Rubrik 6"/>
          <p:cNvSpPr>
            <a:spLocks noGrp="1"/>
          </p:cNvSpPr>
          <p:nvPr>
            <p:ph type="title"/>
          </p:nvPr>
        </p:nvSpPr>
        <p:spPr>
          <a:xfrm>
            <a:off x="612000" y="777600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3"/>
          </p:nvPr>
        </p:nvSpPr>
        <p:spPr>
          <a:xfrm>
            <a:off x="4614158" y="1919388"/>
            <a:ext cx="3913617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612000" y="1919388"/>
            <a:ext cx="2556000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/>
          </p:nvPr>
        </p:nvSpPr>
        <p:spPr>
          <a:xfrm>
            <a:off x="612000" y="777600"/>
            <a:ext cx="7920000" cy="102628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5972505" y="1919388"/>
            <a:ext cx="2556000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4"/>
          </p:nvPr>
        </p:nvSpPr>
        <p:spPr>
          <a:xfrm>
            <a:off x="3292253" y="1919388"/>
            <a:ext cx="2556000" cy="4279426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tor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2000" y="781516"/>
            <a:ext cx="7920000" cy="5417298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67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79367" y="6494146"/>
            <a:ext cx="2229413" cy="3638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12000" y="777600"/>
            <a:ext cx="7920000" cy="102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12000" y="1919388"/>
            <a:ext cx="7920000" cy="42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ätvinklig triangel 8"/>
          <p:cNvSpPr/>
          <p:nvPr/>
        </p:nvSpPr>
        <p:spPr>
          <a:xfrm rot="5400000">
            <a:off x="-55450" y="55448"/>
            <a:ext cx="665374" cy="554478"/>
          </a:xfrm>
          <a:prstGeom prst="rtTriangle">
            <a:avLst/>
          </a:prstGeom>
          <a:solidFill>
            <a:srgbClr val="C60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7" name="Picture 3" descr="A:\aStrategi\IntraMaterial\Graphic Center\Logotyper\astrategi_logga_wor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1224" y="93386"/>
            <a:ext cx="1038158" cy="466561"/>
          </a:xfrm>
          <a:prstGeom prst="rect">
            <a:avLst/>
          </a:prstGeom>
          <a:noFill/>
        </p:spPr>
      </p:pic>
      <p:cxnSp>
        <p:nvCxnSpPr>
          <p:cNvPr id="15" name="Rak 14"/>
          <p:cNvCxnSpPr/>
          <p:nvPr/>
        </p:nvCxnSpPr>
        <p:spPr>
          <a:xfrm>
            <a:off x="144000" y="6477228"/>
            <a:ext cx="8856000" cy="0"/>
          </a:xfrm>
          <a:prstGeom prst="line">
            <a:avLst/>
          </a:prstGeom>
          <a:ln>
            <a:solidFill>
              <a:srgbClr val="C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300871" y="6494146"/>
            <a:ext cx="3707909" cy="363854"/>
          </a:xfrm>
          <a:prstGeom prst="rect">
            <a:avLst/>
          </a:prstGeom>
        </p:spPr>
        <p:txBody>
          <a:bodyPr/>
          <a:lstStyle>
            <a:lvl1pPr algn="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167342" y="6498926"/>
            <a:ext cx="19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©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aStrategi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674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rgbClr val="D4272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12000" y="777600"/>
            <a:ext cx="7920000" cy="102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12000" y="1919388"/>
            <a:ext cx="7920000" cy="42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ätvinklig triangel 8"/>
          <p:cNvSpPr/>
          <p:nvPr/>
        </p:nvSpPr>
        <p:spPr>
          <a:xfrm rot="5400000">
            <a:off x="-55450" y="55448"/>
            <a:ext cx="665374" cy="554478"/>
          </a:xfrm>
          <a:prstGeom prst="rtTriangle">
            <a:avLst/>
          </a:prstGeom>
          <a:solidFill>
            <a:srgbClr val="C60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7" name="Picture 3" descr="A:\aStrategi\IntraMaterial\Graphic Center\Logotyper\astrategi_logga_wor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1224" y="93387"/>
            <a:ext cx="1038158" cy="466561"/>
          </a:xfrm>
          <a:prstGeom prst="rect">
            <a:avLst/>
          </a:prstGeom>
          <a:noFill/>
        </p:spPr>
      </p:pic>
      <p:sp>
        <p:nvSpPr>
          <p:cNvPr id="1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373" y="6494146"/>
            <a:ext cx="3707909" cy="363854"/>
          </a:xfrm>
          <a:prstGeom prst="rect">
            <a:avLst/>
          </a:prstGeom>
        </p:spPr>
        <p:txBody>
          <a:bodyPr/>
          <a:lstStyle>
            <a:lvl1pPr algn="l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rgbClr val="D4272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12000" y="777600"/>
            <a:ext cx="7920000" cy="102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12000" y="1919388"/>
            <a:ext cx="7920000" cy="42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cxnSp>
        <p:nvCxnSpPr>
          <p:cNvPr id="15" name="Rak 14"/>
          <p:cNvCxnSpPr/>
          <p:nvPr/>
        </p:nvCxnSpPr>
        <p:spPr>
          <a:xfrm>
            <a:off x="144000" y="6477228"/>
            <a:ext cx="8856000" cy="0"/>
          </a:xfrm>
          <a:prstGeom prst="line">
            <a:avLst/>
          </a:prstGeom>
          <a:ln>
            <a:solidFill>
              <a:srgbClr val="C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40000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2011-11-09</a:t>
            </a:r>
            <a:endParaRPr lang="sv-SE" dirty="0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300875" y="6494146"/>
            <a:ext cx="3707909" cy="363854"/>
          </a:xfrm>
          <a:prstGeom prst="rect">
            <a:avLst/>
          </a:prstGeom>
        </p:spPr>
        <p:txBody>
          <a:bodyPr/>
          <a:lstStyle>
            <a:lvl1pPr algn="r">
              <a:def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56714" y="6494146"/>
            <a:ext cx="864000" cy="363854"/>
          </a:xfrm>
          <a:prstGeom prst="rect">
            <a:avLst/>
          </a:prstGeom>
        </p:spPr>
        <p:txBody>
          <a:bodyPr/>
          <a:lstStyle>
            <a:lvl1pPr algn="ctr">
              <a:def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41D96F7-A52C-4334-9545-EBAD22A802BE}" type="slidenum">
              <a:rPr lang="sv-SE" smtClean="0"/>
              <a:pPr algn="r">
                <a:defRPr/>
              </a:pPr>
              <a:t>‹#›</a:t>
            </a:fld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167342" y="6498928"/>
            <a:ext cx="19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©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aStrategi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rgbClr val="D4272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272A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accent4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AC79BA-221C-4A27-9D27-7938690FA537}" type="datetimeFigureOut">
              <a:rPr lang="sv-SE" smtClean="0"/>
              <a:pPr/>
              <a:t>2016-11-18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9C275-D95E-4594-934A-FB6E282C735B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handsfigu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andsfigu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K0j4iippj8" TargetMode="External"/><Relationship Id="rId2" Type="http://schemas.openxmlformats.org/officeDocument/2006/relationships/slideLayout" Target="../slideLayouts/slideLayout32.xml"/><Relationship Id="rId1" Type="http://schemas.openxmlformats.org/officeDocument/2006/relationships/video" Target="https://www.youtube.com/embed/0K0j4iippj8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3672408" cy="3978442"/>
          </a:xfrm>
          <a:prstGeom prst="rect">
            <a:avLst/>
          </a:prstGeom>
        </p:spPr>
      </p:pic>
      <p:sp>
        <p:nvSpPr>
          <p:cNvPr id="22532" name="AutoShape 4" descr="data:image/jpeg;base64,/9j/4AAQSkZJRgABAQAAAQABAAD/2wCEAAkGBhQSERUUExQWFRUWGBYZGBcYGRodHBgcIBceGhsaGBwcHCYeFxolGhccHy8gIycpLCwuGB4xNTAqNyYrLCoBCQoKDgwOGg8PGi0kHyQsMTEwLzQsLyotLC8qKSwqNi0sLC8pNioqKSwsLyksLykpKi0sKS4qLCwpLiosLS8sL//AABEIANUAyAMBIgACEQEDEQH/xAAcAAACAwADAQAAAAAAAAAAAAAABgQFBwEDCAL/xABIEAACAQMCAwUFBQUECAUFAAABAgMABBESIQUGMQcTQVFhIjJxgZEjQnKhsRQzUmKCkqLB4SQ0Q1OzwtHwFhclc/EINWNkg//EABsBAAIDAQEBAAAAAAAAAAAAAAAEAgMFAQYH/8QANREAAQMCBAMGBQMEAwAAAAAAAQACEQMhBBIxQVFhcQUTIoGRwTKhsdHwQlLhFDNy8QZiov/aAAwDAQACEQMRAD8A3GiiihCKKKKEIooooQiiiihCKKKKEIorpkvEVWZmUKgJckjCgDJLeWAM0uy9p3DF63sPyJP6A1JrHO0CE0UVWcC5kt7xGe2lWVVbSSM7HAONwPAivvh/MNtOxWG4hlYZyqSKxGDgkgHIGds0FpGyFYUUUVFCKKKKEIooooQiiiihCKKKKEIooooQiiiihCKKKKEIooooQilbmXtKsbHKyzB5Bkd1H7b58iBsh/ERTTWA86cPl4dxwtAkJ/bd4jKmVR2YBiPAOH38R7e4OaYw9NtRxB4LhMJ95S7W1vL39le1kty6loi53cDfddI05UEjBYbHek3l/hNzxq5vEur2ZRBKUMKsVXBZxjA2IGgjceHXeprdnHFluIL0XQkuQwDBhhUTrpUA+51UqAuzeG9X3HexO2ubl7jvJIu9OqSNSNJY7t4Z3O5GetMZqTPhMSNrwQefFRukzh3CIOH8fjtYJBNb3MRimQPq95WVkfB65UHB3ANSe0nk20s73hawwqqSzMsi9QwEkQ3z12kIrQ+WuzGysWEkaZdc4dtyPqdqseM8U4fqUXM1qGQkr3kkQKnxK6jkdB08hUTiDnBbJtHXW67CRO0rjcPDbc2PD4wtxc9REMMi4xqwu+th7I9MnwFZ1wziCcNnsbqKK5QxgrciWIqHyfaKHODlWIAOPcXzON3uOYOFSOrvc2TOvusZocj4HVmp91ZWd9CY27maNsE6SrA9CCCp+BzXKdcMblLbb80ESkrtu5o7rh8IglIa4kUo6OQdCrrLKV3I3Qf1ClX/AMWX9pAbiHitrexLpJjkI7zrjGg4k8fAitK4x2a2twLUMGAtcCNckrpyDpKnII2HrgAUs8/9j0cqI1hFHFKJAW6gFcdAuNJOcHfy9alRq0gGsPnYf79EEFXVr2oIsFhLcRNGt4CusHKxyAgANnBCtnIPgAc9M081l3bZawx8HRCNBWWIRKo2DYORtsBo1VB5f5U4tfPHc3d7LCowyxxnRgY8QNgfPIJ67iqjTYWB8xr+BE7LX6K+Y1wACc7dfOvqlVJFFFFCEUUUUIRRRRQhFFFFCEUUUUIRRRRQhFQeJcOgfTJMiHussruB7G25DH3RgDPwqn5v57hsAFP2s7AlIEI1H+Zz0jT+Y+uAcGs1mjveLNquG+z8I1ysC/09Zm295tvKuVHsotz1TA+Z6D3NlJjHPMNCcuNdr9tHlbVWumG2VOmIHON5WGD5+yGzSlc818WvD7D9ynlAmPrLJlj8hj4Uw8L5PhhwSNbDxbGB+EdAPhXdx3jcVnGGcEsx0xxL78rfwoPmMt0GfUA4r+13vdkwzLnzP2+QhOtwrWjNUKRb7lBzGZLy4Ohdy08ruB9TpyfAAZPgKXjwcSMFto8IekjRrqf1jj6gfzOfpThZ8Hn4hKJbgjCk6UG8UPogP72Tzc5G+2dsOtjwhIRhRuerHdm9SfGqavaT6NnOzu6+EdOPU25GxVjaDXbQPmsgv+zho7aWU+8qlwpwScHJzjYbZOB5VB/8ESd2lxAA6uqsBvkeOxByCPOtzms1cFWGVYFWHmCMEfQ0odnkJ/ZGhbGu3lkibH8rVyn2xiO5c/NJDh6OB+hHlNl12Gp5w0cPokbg3MF7G4WG7njl2+xkcuGx/CHyr/DY06cJ7aLqAhb63EijYyRew/xKn2GPwK1Tc0rDccRSzCjIVi7D/eFcqP6Rvt4t6VHn7y1PdXYMkPRZ8ZK+Qk/iX16j16VrNxVQhtvE4Zsh1IM/CdTpIab6RJslDSbfgDE/f7rY+Dc2WHFEMaOkmRloZBhsZ8UbqAcbjI6UyIgAAGwFeb+I8sjIkhbQ2zKyH6FWHT4g008o9r81uwg4iC6bATge2v4wP3g6bjDDHRvBnD1qWJtTMO/afY79NeqoexzNVtNFdFnepLGskbB0cZVlOQR5g0tc+doEfDFTMZlkk1aUDBRhcZZmIOBlgOhz8jV7KT6jsjRdQJAElNlFVfLPMCXtrHcRgqrg+yeqkEqQfPBB3q0qLmlpLTqF1FFFFRQiiiihCKKKKEIooooQikXtE7RP2NWgthruioJ2ysKn77eBb+FPHqdus7tC5y/YYNMZBuZciJTuF/ikf+VevqcDzpK5Q5Wz9vPl2clsvuzservnqT4DwFVYjEswjBUeJJ0HHmeX18irKVI1TAS7y3dWZkL3c7K7Nqbv1cGRv4nfBB/DnArUuHzxSKO5eN18O7ZWH90modxyzbyDBjx8Nh9On5Uv8Q7MrbeRSsWnLF/c0jGSSylcADxrzmIr4fFPzPL2k9HfLwx6laDWvpiBEeiY+P8AG47SEyyZO4VEHvSOfdRB4k/kMmlPl7l+W7la6ujlm2ODsi+EEXkg6Mw94k79SyzwzgN1ev3kM02iPV3BkOsqh2LYk6F8ZAzkAfCmeGfjFuAoEEqgYAeArj4dyRVjqDaDDSp1G5z8UyD/AIixHW+ttBevOXHM4W2T5HAFACjAGwArnRSSvPt2gHeWUbnJBMc+nBBwRiRNiPLVUn/zLQHDWd0PVQkg/utvWUcBX2APRzT7yre/b+BNhSs4uOPLw6fihOM645IlP3nlTIHqAQWPoppiTtHtc4aO6T8Vu/8Ahms55hvY7/iLXEQPdIqKGII7xlGxwegHl5KM9a0uzMC8Gp/UsIp5ZPOHNIE8XXHnKqrVpjIb/wAKHynAy8TgMhLSSBncnrqbUTn18/XNa9xLhiyKVYZB8DWXHhU3fpPBIsbouAWXPnv0I8avouIcW/39s/xjUfogp3tGice+nWZVY0hoBBJEGSbeEiL8VGhVFFpaWk3UO4s24e+lstaMdj1MJPj56D4j5/Gt5uUIqYAOsnfqMAA7eBzkb0xXL8TkQo9vazKQQdLFSfq4H5Uj8TuJY1NrKir3b5Ck6mjyM6AwOMb+p3xWv2bgjiK7KtQse5p8UOBzCIzEa5gYmRDt4M5l69VrWkNkDa2n8fRW3JPPc/DXBGZLZm+0i8j0LIT7rfkeh8wwdpHN3DeICNlkuFki1AMsIIZWwSpDumMEDfPn1zWdG9OgptjPXG/wqHrzXqsPhHteX1rOkxHDmY12v81nOqCIat97K+eLSRUsIY5IjGhKd4VJkwcuSV2DZOSPXbpWj15Z5QvHtLu0uz7MRm0FjkDGQkgJ9FfV8vSvU1ZHaFFtOpLdD9Zur6biRdFFFFZ6sRRRRQhFFFFCEVH4hfpBE8srBURSzMfAAZPx+FSKzDtk46T3Ngmcy4kl9UVsIv8AVIN/RPWpNA1doLnoEcgl7hKPxO9e7mHskjSp+7GDmOP6e02OpNaLGmBiqnl7hohhVR18T5nxNW4rxmOxTsRVLz5cgtmlTFNkL7FJnaDxIyGOwjyTNh5sdREGwF9DI+B8B60z2fG7eUOY7iFxGMuUkRgi4yWbBOBgHfptSlyLD+13E1842kfUgP3VGViXqeigk+pHlXMM00i6s8fBp/kdPS58hxVVR2aGjdN/AuEi3hVAADsWx0zjGB5ADYfCrLFFc1lvcXGSurNuBc293xq8spSO7lmYxZ+7JgZX4OPzA8zT/LwuJveiQ/0isK5ttS/Er8ocSLMrRsOoYAnY+Gf1xWvcic0C/tFkJHer7Eo8nH3seAYe19R4VvdrYQNpsxFL9rQ7kSwEHodOo5pai++U849VQ9o88FpbhIYwLmclIguQR/E/kMA4Hq3pSjwjhQijVB4dT5nxP/fgBXbe3LXnEbiaQFTC3cxxt1jUZGT6nDH4sfIVc2lrTL2/0tFuGm9nO6kSB0aD6klRBzEu9FzaWtXNpa0WlrVxb2QIIIBBBBBGQQeoI8QazXPU0uyc1jJSyhe8lHjGD3Snw1ydCPQbH+KlvjHIbw8Omurg6roskjb50KXw4yNmc6sk7gYAHiTq0cYVQoACjooAAHwA2FJvavxgRWPdD3rhgmP5Fw7n66R/VW52XjXDEU6GFZlzObmMy5wBkgmwDYkwAOZKXqsGUueVmnDODTfs0l9Ef9WljwMf1FvgpKZHkx8t7ztSELrZ3EKIgnjckKAMj2HGdIwSC7LnzFQ+zrmIRTG3lwYLn2Sre6HI0jPowOg/iB8BVJzUGimNqX1pbF0j9FLl8H+YasH1GPCvXuFV/aIz2ySRzY5uWOrXwb8UkIFK2/1U3hvBIbtYIoGlWTSzXTMcxpgkKVXAyxzge1442ycP1tzNxi16TwXij7sq6Wx+IaTnw3JrM+UeO/s1wCx+zk9h/IDOzf0nf4ZrR7iesbtbFYjDVw0XYbiRO97620gHSEzQY17Z3TxyT2lLfStbzQm2uUXV3bHIdfNGwM7YOMeO2QCadawLgdyU41w9wcau8jPqCG2/vit9rjXCoxtQCJHuR7IIgwiiiihcRRRVTzXxY21lcTrjVHE7LnpqC+znzGcV0CTAQp15xCOFS0siRqNyzsFA+ZIFYBfc5W0nFbi6mkygcrEEGvKINKEYwMHduviK54Hyyt0kdxdGS4kkGsmR2IGSegz8+vyp24ZwmGHHdxRpjB2Rc/XGaSxeNw1MPow5x0MQ0WPG+44K2mxwIcqCLtbjdu6trSeeQ5wuyk4GScDUegzXPE+Z+IzxSQjh6xCVHjLSTDIDKVJwSvgfKlSXgosOKd9PKiQq7yIdQZ2BzpXux7YOTgkgLsd+me/nTnJGt1FtKCZDuVyCqjqCNmUk4HqAfConB0O9pjC0w4OAOY5iAfIgW1hT755Bzu8rJd4Fwi8QzhMQ6kaGQy5XIYjUq+Z2HT/EUz2XFuJ26COO5hjUYACxIcYGBuY89BWbrqkYDdmJAHieuw3pn4Vxtl+xn9ll2DNt8mJ8fI/5Vp9o0KpGeGu3IygnhN5n2VNIt0uPNMUvNXFfG+HyjQfoldZ5m4kRg37fJF/XG1Vy8SjZtIcMT4AMfzAxUuOOsFzn0viptHWm0fVqYytO/wA10WtrJ3kkkshleQgsxGCSPP8A78KtOX+Knh16sx/1efEcw8FPUP8ALdv7Y8a+7a2qxfhKyxtG3usMZ8j4MPUHeuNxYdUPf3a4ZXQALWFgLS2ARzCCy3h2Xfz7w4Wl/Her+5uPs5iOgbwb5gBv6D51dWtpVZywf2yyn4XckCeAaVPXKg5jceYU4H4SvnUrs+u2kgMUoxNat3Ug8cDIQ/kVz/J61HE0XChleZfRhpP7mG7Hjl+npllRa4TyP13H5zTFaWtWKriuETFDvWGTKuXDvWJ9qnGe+vig92BRGPxe85/tHH9NbDNPWXdoXCYTNaxRRokk8jl3AOo6nVckk77lm+Vei/47Up0sXLxeDHAWkk+QI80tiWlzICzwmvmecsxZiWZiSxO5JJyST4kmnK85dhTiTQBcRSxN3WSW0kxnDDJ3IZT1qn45y4kE0MayNJ3nXYKQNekY3PXf6V7ZvadCo5oEy5uYW2MnoIi99Ul3LgFQE058sce7yIRMfbjG2fvJ4fNenwx5Gq/mfluOGMPDqwpw2o52J2boMb7H4irLhzJ3KOqIhZQTpAG/Q79d8Vi9pYujicKHAEybbQRx6hMUmOY6FJkutF3YvnGm7h39Cwz+Qr0pXlPj10VQMOqOjD4jJr1WKTw39hvKfv7qdT4lzRRRVygilHtZl08IuznGUA+rqMU3Uk9s3/2e5/8A5/8AEWraP9xvULh0VBy9ahbaD/2YfzjU/qa+eY+JdzbTuDgrE5UjqGxhSPXURXZaXGLeH/2Yf+EtLHPEzNZzKgLEhdh1wGBJ+grydJveYkB27hPmU4bNWQySliSxJJ6knJPxPjXzRQBX0wBZyncDXNxH+IH6b/4U3XNskmNahsdM+HwI3xSZZzGN1cdVOf8AKnm3IYBhuCMj4f8AWvNdttqU6jKrbCInn/r3TWHIIIRb24AwoAHkBirK2tq4trare1ta8y983KZXNra1c2lrXFpa1dWlpSr3oStzTw97douIwD27fAlXpriO2/wzpPowP3a6+L8QS2vLficR/wBFulCT48M/eIHiMA/GM+dO19PFFDI82BEqsXzuCuMEEeOc6ceOcViaxyvZ3GhpVtQ6lImbKhWlwNe27bjcY3BNeh7LjEMaapjKe7k/rZU/R/k13ibw3gAJap4SY69CN1p3PvM81mkBgEbGWRkOsEjZQRjSykbnrmlkdo96v72zjb8DOv6lqoeJcbaa0s4HOme2uDEehOnSBG2DscBdP9Iz1pt/9UUDLRyDA9+2T/kIqFajSwVJjKjaZJzXdnBIDjBBaNCI1PBTZNQkifKPdV57UVx9razJ+Ehh+YWqS45qtpuIRzu7JHDFhNSHJkJPULqwBrJz/KKv5L+6H72ytX9VWaM/8wpagt4k1CW1lIO+VkRyfMtkKWPyFdw78M0OcKYBIjw1GmxsYzGRb6qTmOtf1H2U3jfE4Hkt7hJY27qQBsMM6H2zg+1hTv0+8aiXi6+IgnpDED8ydvzfNVt9Z2LdDLEf/wAkTAfVc/pVTDalZXEE3TGGVsahjPjgnB9KbpU2d2YLmw0iXNtBI3Gup048lU6QdteKcLshlKnowIPwO31qk4ZNiEL4oWU+Rweo8xvVZLxm4i9/DepX/EYNfEPH0xjTpH8u4/PelxhandlrYcCQbHhOxvvwUs4mVI47JmJviK9bQHKg+g/SvHfEbxXjOCD028fpXsGybMaHzVf0FM0GllLK4Rc+yg8yV3UUUVaoIpQ7W4g3B7vIzhAfo6mm+l/tAtu84ZeL/wDryn+yhb/lqbDDgUFZjZX2baA5/wBjD+Uaj9RUC6u/Kq7g15m0g9EA+hIriWSvMVWZajhwJ+qdboEtc0cIUAzJ7O41L4HPiPL1HSl1Vpv4zcoYnUsuSNhkZzkY2patETJ1kgaTggZw3hkeIr23Y9So7Dk1JMG1toHqkK4AdZdSJTZyfc6sxHqPaX4feHyO/wAzVFwi4EcyOQW0nOB1JxgY+ZqxeYxzieOJowCCVbpnoRsBhT+Wad7Qo/1DThiIkS0yPinSNfMbEqqk7L4/XotAtLWrm0tKTLfnKbAK2qkHoe8P/Spi8/3CAk2keBuSXbYV4Z3ZWJzZZZOkd4yZ4Rm1T/etib+h+y0G0tKs446g8Ave/toZioUyIHKjcDOdhml7tE5rMEYt4T/pEwxkf7NDsWz4MdwPTUfAZzKWEqVq/cDWSDwEakngFMvAbmVDznxluIXQsoDmGNvtCOkknkCPuruB66j4CrbnDhC23B3jXrqg1HzPeL+VUPL/ACpfQKHhcx5Gx7qJtj+PJrnmteIi3xcTB42kiGGhjX2te26Y8R0rYcaT8VQp0KzO7puEDx5nGQST4Ik9YFhso5XBji5pk9PuueceUHM9tdRLkN3feAddSkYb1yu3xX1rTEPsj4D9KSYOO8RjRcxQOoAxmOVT8cqSOnpXJ5/mX95Z59Y5V/R1BrBxdPFYqnTplzHCmIBzAWn/ALEaaC2idpllMkwRPJN1xJVJfhW6qD8QKqT2hwH94k8J/njJX+0hOfpXA4/BN+7mjf0DYP8AZbDflSP9BiKXicwgcYt6i3zVprMdYFQeIcPiOfYA+G1IjWCPNPgbByBnfpt+tO/ELnTktsBkn4Dc/kKSOHSnu2c9XJJ+ZzW92e57KT3gnYepn2SFaCQqjiFuU6Nt5ZNVnyqx4jLk1Gt7N5XEcSNI52CopZifQDc16TC1HEjP+eaQOq6YoixCqCzMcAAZJJ2AA8STtXti2i0oq/wgD6DFYj2Xdi00c8V3egRiM60gOCxYe60nUKAd8dcgZxW5VbVfmNlIIoooqldRXTeWwkjZGGVdWUj0IwfyNd1FCF49m4nc2+bcnuzEWRhgagQxyNW/jnoajJO8p9tnf4t+pPSvR/PPZDbcRfvgxgnPvOoBD7YGtT1Ix7wIONjnbGX8w9jd1YRNc95FNHFgsFDBtOcE4O2BnPWtOm+iWksADzyiT1F79VG830SNeWehV6e1k4APQeOTud9thjam3lXlONoXnn91AznbJIUaiBnYbDHxNVF3H300R+6VUfDBJ/xzT3LAHtJIEOnUmkH5g/njHzrIx/aDjSpUc8ZjLiNQJiONh5mycoURmc6NNPRZvFYyMjTAbKckj7uT19ADgVtHL8FvdWSN3SYkTDjA2PRh9RVbyxwhIrcxuoOsEMDvt0x6118uf6DdG1J+xn9uE+TDZk38cYPy9azu0+0B2mxzWCHUyXNjdm46iM3QHhe+hh+4IJ0dr1+2ykctcMaxuGtnUPBLl4nIB0N4oc+Y/MetWvOyKvD7ohQPsj4DzAq21A+Rx09Ko+fJP/Trn8AH99awaOJfiu0KNR/xF7JPE5gJPM78TfUpmpSFOi4DSCvq044llwi3mk3CwRBV8XcrlUHlnqT4AE0rcl8Eku7h7y53LHUdtvRQPAAAbeAAHnVTaPJxOW3j3ENvHHGinplUUPIR0ySPoFHnWl9/HbxGKPSXRGKx6gC5CkgeeSR+da3adQ4QPw9L+5UJLz+1pMhs7cXHjA2SWHYHxUdoNOattVKPaQSYLdQOt1Dn0ADnNL3FOeWuLcR5MUxkQgR68yRlWJG2O7PnqIG2c7HESbi8l0Yl0zyPo7rKvFqcp9qZNIbSQVZTqJwxxjrWfgey69Oq2qdp+ms/PlHpdVxDXNLQtOSTCL+EfpUK6kB6gH4ilS15h1yQya2iWUuftxoV0xgaGXUmVJXZivhj3qs5OIZnmhUFmhCs2BnAKBznHTAPXpSNbsqvQPiH5MH0O/8AMXNxLHWC6r6xiOfYUfDb9KWOJ8uwtvj6gH/Ory6uqpru6qzDOqsMscQqqhadQlTjFo8KYSV9LHTp1HBz12PoKrXvmjQKyjHgRsfn4VN4rc95Pj7seR/V94/oPkKrb+4ya9Wxzi1ragk6nz0v0Wa8gaKG8uo16M7B+XBDw7v2Ud5csWzgZ7seyq58vZLf1Vg3K3LTX13DbJkGRgGI+6g3dvkufnivUPNfGE4Zw6SRAFEMYSJfDVjRGvqAcfIGnWNBgN3VTeKvoblHzoZWwSpwQcEbEHHQg+FdtYBy5xqWxCskjabeCS7u/ayJp5wBFE5+8cd2T4j7TyrX+Q764msIJLrBmdQxIXTkH3cgbZxjOMDPgKuq0cl5/Py/mFIFMFFFFULqKKKKEKBx7iy2ttLO3SJGfGcZwMgfM4Hzpe7NOMyX/DI3ulDMwZGJAxIo9nURjG42I8fnVd2q8H4jdiO3tSgt5dpjj2gQcjJJyUO2yjOV3ODVFwvhvGuFiPVNBJZw41RuY4xo8R3jICp8iW6+dNNY009RmlR3SZzTy83DL1ocHuWy8DHf2Cfdz5qfZPyPjUuw4j03rYOa+XYeLWWlXU59uGVcMFbwII6qehAPSvP9xFLaTNBOpWRDgj9CD4gjcHxFZuOwvfNNVuv6h79DvwPUJmjVy+Ep9tb+uON237RDhTpkQh428VYdP+lKkHG1X3mA/M/Qb1JHNqj3Udvoo+rH/CsangcSx4q02kQZBNh6m3qU8a7CMrinDl7mL9oiyw0yKdEq/wALjr8j1H+Vc80wme0kiU4LaPoHBOPM4HSs6l45MsxuIUVSVw65Lhx4FgABkeh8Ks4OM3kwDJMQp6d2ka/mctmp1ezO5qtxVJ7WgEECS7K4Xy+EOB5SbjW4K4MRnaabgT7jjdNPBrUWNo7hCzKhYheuB4Z9Op+dIPOXNKvKs0QKTMFzuCF0+66sPEjb+kGp17DcKNTmWdTsyvI76f5tKsox4H40pQaXuncqNEet9I6aUHsqM52OAN89fGnezcFTc91d7s5uSePLW973CXr1TAYBAV1byqgOe81y6JDbqVGluodpW1NGDswUDX03Axll4TCHiuJJbW37xNbf7Vz+61jU7SlyenQj5VG4ZZ218QrpifrpIAk38VPSZc/E/hqy4WsNmrWxeLN0ZTFlymVaMRAkaWCAsDpZmAbO229WurOcPASDw0/9Te3KTqqIA1VJCiyBVk1WfeRrF3qs8sIjYqSuHYyQZ331Mu+DpBJEy050lSSbhwAtEZRBC7jU8R90GRx7+sMfaGQpcFfZq14TyLw+zt1ur2RX0gghtSxh1Olk7okvK4YEFTt/Ljek7nzisN8RcwxmMowhIYAF106onwNl2DrjJwFWnMO8Yl4w9QlwveIg+pnh/BKrcMviCvOJskEgt1l7xkRdW2CD0wwycHABxnO+9L3F+KaFJHvHZfj5/Lr9K+eKcWQQKyw4mkCtJOFONWcMWYsVLNjdQAN/OlW4vHc5bfG3T/pWbT7PDahc7QG44ke0qx1WykI+F+NR2OdzXw1znqK0zsg7NmvZVurhP9EjOVDf7ZwegHjGp6noTtv7WHhTMyUsZJhPPYdyN+zQG8mUrNOMIG2KRZyNvNyA3wC9N81/aTzet5M9msMctrbENczsX+zOdJ7sqy+0MlQPa1NkYwK0bmbiY7uS2hmRLySGUwoWAYkLsRvscnIPpnwNYVw3jtrb2LWd3bTLdRTCUR/duJASEWbx0jO48QuxzWjhqZPiAv8Al1I2spHKHIiXxBs7hzbd5Gbq2lOHTBYrq0+xKOuGwPvdDtXoeCIKoUdAMUh9k3Kb20MlxP8A6xdHXIOmNyQMDYY1H6nyp/qvE1c79ZA/PPrwXQIRRRRSy6iiiihCKxftCgmvuNxWFxKYbUqrRDosrad9+hctlRnpjA3bfaKW+euSYuJW/dv7Ei+1FKOsbf4qcYI+HiARdQqBjpPrw5rhCRYg/Ll2ily/DblsbnLQyY3PwxucdQPNRly585Bi4lF4JOg+zlx/cf8AiQ/l1HiDnF3yRdBjecbuDJBaqMAHOvBGABhcljj1Ykaj1po7K+NX17NPdTMVtJNooTghcEAFTjOABg/xEk4ppxLYqsdcanieHMxqoxNisV4xwSaynaG5DKw+jDwZSPeU+f6HapFnOg6AZ9d69Jcf4Ba8RjaGYLJoODpPtxMRkYI3U4OcHYg7gisK5y7IbyxJeAG5g3OUHtKOvtoNxt4rkbb6dqz8RhxiDmafFwJ+h9j81ax5ZZdEPEhUL9pNu5ePeJjl0Hgf4l8j+tLsfFiuzZHxqZHxYHxrKbRfQcQWyDYg7/zwOoV/eByZTI87I0LoVwNQZiFIDddt9QLYxgnfp41WWnK8iPMGaINIjrFH3iGWQndQEUkgnSPe09fPaqm1P2q6ZjArsA7gkaATgsceA/8AnApxulhGtraVpwoiEhj9p1l2EUrONCuCVAySyo+5Ulq0sLlpA02GzhFxcX0O3nv52pec1ymDhvJasFlu9KrFpbTqC6cf7yUHCfBD/V1FV03LMF3ruElaSGNO4leNFZWWJdOpGd0ETd1jOoFc7qWG1VfM9rPfiN1lMvUC2UgI7LsZLUHAnUsCGAy6npqXS1S+T3kg4VdRSI6OHuPZZSG3gUbAjPUYpEUnUmGeIEdT8/zZSzZipPHeFW1+guY5VeTc5VmaP2jnuyhGuMgYXXgFsZKnNLU/CnKsjGOMllKB5FUOEVgdDe71k2yVzpPjtVdwXl+ZGjdy9qDpAJGJJN8aYoyQZSTtk4QZ9pgOrS1lGzs1z9kqhTLrQOsUOMLhwobv2LsgUDdwxKgIuHMJTdTqd4TZt9J02ib/AILSFW8gthQONWt7bWGlY07gqVmYNqZdTeOG06SSAGXUM9SDikNRT3zZw6W6uhDw64kvIpQr9xExMcJDaVU9EVBjbOCo6+Z0DkTsKjh0zX+maTYiEbxL+P8A3p9Pd/FXGTUmo79RJ4aqDxoBskrsz7JZL9lnuVaO0G4G6tP5BPER+b+PQeY2jmnnG04TBGrDySKCIDUQNvZXYKoHj8utdHO/aPBwzRGUeWVwCsUYxhMkFicYAGk4HXbwG4X+Kz8M5igCxzLHdKD3esaZUP8ACVz9ohJGdJI8jkU9TpRDng5UaWCSufefOG8QCyxrdW95FgxyhEG43CuVl1Yz0YDK+vSn/s3ujxS2Se9tkM0RASYqAZB/EAB7J8Ntj1FfHZ7wy4cS2/ErVGeAhVnIB70fIe1gY9s7nO+4NaHa2qxqERQqjoB0qytUbl7to03mfSyAN12AYrmiik1JFFFFCEUUUUIRRRRQhVXM/Lsd9bSW8udLjqOqkHKsPUEZrK35h4nwOBrNrf8AaFAK21wgOBnoHUA5xn3Tg+GSK2mvl4weoB+Iq6nVy2IkcFwhZJyVyTfW9nPdxuBxC4wcy7jGsOwPUFmx1Pn4dam8t9tsRkNvxBBbTISjSKdURcEhskZ0bjzYddxTzzWLj9jmFoB35QiPJ04JGMg9NQG4zgZxuKTez/sviTh/d3kKvJMdUgbcqegAPgQPEeOcVd3jXtLqlyTtqP45LkcFdcx9m/D+Ir3jRqHcAiaEgFsjYkj2ZNvFgdulZnxr/wCnOZcm1uI5B4LIChxj+IagTn0AqRxfngWvHVXvJksrNEhZIslThT76hgGAZ8efs7Dam3i/bNbh7VbLTdGeQowyyFBkKMhlyCS2RkYIVq6aVUACJET089lyyxTiHZhxSH3rSUjHVMSD6oWqw4HzPdWFlJbJZaWkcl5pY2KlWAUq6Ouk7ZG+wDHbJzXqAUkjtl4Sdv2r6xTD9UpXuhVEBhPSVLRZzxvhduJzb21zG0jW+gqyM8MY94iKRSxhJwXUMHwAo1DaoTyT4k0MwEeAFW9HdRkOWYHMwYJjCAbEDUeuK1DiN9wy64fLJFMIoI5AzSwRkGOTrqK6N8ht8jG9Ud5Y8Oms47q3ugLa1RUmGjLSKj6wuG0skjMSNx7XefOuNFdoggOiNQdZ5QPWTrxXfClXh/BScszL3dxrBEAad9GXJLMDowkbkHLS9AdJK03cN5aeWG6jtZYJImPdmN9/fhGZWnVi0sh1ZOrbZQujFdEnM8MdtLxiCKYIHIjgk0KrPJhWm9nUygnPs6uoYgDVmoNlwzjd7b95FLBZRSASKkCiPUT7QLOBqBIO5BPqKk6hUq3rOAExHp5yOtlwEDRabw2G0sRFbJ3EDPssa4UuQMkge83Q7nJ9aWO1Xnqbhv7M0LRFWk+1jbHeMowfY8lIDAtjYlaWOfOHPc8Oh4hFcRzXlidMs8BXcA5JyvRlJV8Db2nIG+KkckdmVrfWf7VPJJPLcRsC8hJZG3BIyTuG3BOc4HnimWU6bAKjzImCIXJOij9rHEwbjhV9a6XMgcR6/dOdBQMNsbyNkelTeF9iCzDvr2Qmd3Ejd2Aij+UBcYHwwdvCmnlPs8S3toYblhcNA7tEzD93q6hR4DO/id6cQKg6uWgNpnTfciURxXxbwhFVR0UAD5DFdlFFKqSKKKKEIooooQiiiihCKKKKEIooooQiiiihCWeDdn9vbT3MygubltTh8MASSTjbpljtSl/5cOOPJcLBFHaIuV7vG7BcZZcDDFiTncYA3rU6KsFVwk8RC5C6byfRG7noqs30Gf8ACvLXKXFEiiYNdRQktnRLaLOD7IGdRUlenT0r1XUGXgcDe9Eh/pFWUawptLSJnpt1BQRKUuza8tzw+WXvLdk1P3skcXcx4CjOtCqgYU7nG4rJF5RbilxeNwxO6tQcqhJVZSNxsdl6lgDsuoDbw9GW3C4o1KoiqrbkAbH5V92tkkYwihQfIV2niDTJc3U/mkIIlZrwFm4nw2Xh1xaPaSKmlW7s91qXGllz7rBhuvl0PlWcL5B40YFtJLwQ26DSBHjJXJ216VbG+MZ6bVsYUVzXO/cJDQANeMdJRCWOS+RYuH2zQA94JCS+rcMSuk5HTGABimK2tljUKihVHQCu2iqHOLjJXUUUUVxCKKKKEIooooQiiiihCKKKKEIooooQiiiihCKKKKEIooooQiiiihCKKKKEIooooQiiiihCKKKKEIooooQiiiihCKKKKEL/2Q=="/>
          <p:cNvSpPr>
            <a:spLocks noChangeAspect="1" noChangeArrowheads="1"/>
          </p:cNvSpPr>
          <p:nvPr/>
        </p:nvSpPr>
        <p:spPr bwMode="auto">
          <a:xfrm>
            <a:off x="63500" y="-977900"/>
            <a:ext cx="1905000" cy="2028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534" name="AutoShape 6" descr="data:image/jpeg;base64,/9j/4AAQSkZJRgABAQAAAQABAAD/2wCEAAkGBhQSERUUExQWFRUWGBYZGBcYGRodHBgcIBceGhsaGBwcHCYeFxolGhccHy8gIycpLCwuGB4xNTAqNyYrLCoBCQoKDgwOGg8PGi0kHyQsMTEwLzQsLyotLC8qKSwqNi0sLC8pNioqKSwsLyksLykpKi0sKS4qLCwpLiosLS8sL//AABEIANUAyAMBIgACEQEDEQH/xAAcAAACAwADAQAAAAAAAAAAAAAABgQFBwEDCAL/xABIEAACAQMCAwUFBQUECAUFAAABAgMABBESIQUGMQcTQVFhIjJxgZEjQnKhsRQzUmKCkqLB4SQ0Q1OzwtHwFhclc/EINWNkg//EABsBAAIDAQEBAAAAAAAAAAAAAAAEAgMFAQYH/8QANREAAQMCBAMGBQMEAwAAAAAAAQACEQMhBBIxQVFhcQUTIoGRwTKhsdHwQlLhFDNy8QZiov/aAAwDAQACEQMRAD8A3GiiihCKKKKEIooooQiiiihCKKKKEIorpkvEVWZmUKgJckjCgDJLeWAM0uy9p3DF63sPyJP6A1JrHO0CE0UVWcC5kt7xGe2lWVVbSSM7HAONwPAivvh/MNtOxWG4hlYZyqSKxGDgkgHIGds0FpGyFYUUUVFCKKKKEIooooQiiiihCKKKKEIooooQiiiihCKKKKEIooooQilbmXtKsbHKyzB5Bkd1H7b58iBsh/ERTTWA86cPl4dxwtAkJ/bd4jKmVR2YBiPAOH38R7e4OaYw9NtRxB4LhMJ95S7W1vL39le1kty6loi53cDfddI05UEjBYbHek3l/hNzxq5vEur2ZRBKUMKsVXBZxjA2IGgjceHXeprdnHFluIL0XQkuQwDBhhUTrpUA+51UqAuzeG9X3HexO2ubl7jvJIu9OqSNSNJY7t4Z3O5GetMZqTPhMSNrwQefFRukzh3CIOH8fjtYJBNb3MRimQPq95WVkfB65UHB3ANSe0nk20s73hawwqqSzMsi9QwEkQ3z12kIrQ+WuzGysWEkaZdc4dtyPqdqseM8U4fqUXM1qGQkr3kkQKnxK6jkdB08hUTiDnBbJtHXW67CRO0rjcPDbc2PD4wtxc9REMMi4xqwu+th7I9MnwFZ1wziCcNnsbqKK5QxgrciWIqHyfaKHODlWIAOPcXzON3uOYOFSOrvc2TOvusZocj4HVmp91ZWd9CY27maNsE6SrA9CCCp+BzXKdcMblLbb80ESkrtu5o7rh8IglIa4kUo6OQdCrrLKV3I3Qf1ClX/AMWX9pAbiHitrexLpJjkI7zrjGg4k8fAitK4x2a2twLUMGAtcCNckrpyDpKnII2HrgAUs8/9j0cqI1hFHFKJAW6gFcdAuNJOcHfy9alRq0gGsPnYf79EEFXVr2oIsFhLcRNGt4CusHKxyAgANnBCtnIPgAc9M081l3bZawx8HRCNBWWIRKo2DYORtsBo1VB5f5U4tfPHc3d7LCowyxxnRgY8QNgfPIJ67iqjTYWB8xr+BE7LX6K+Y1wACc7dfOvqlVJFFFFCEUUUUIRRRRQhFFFFCEUUUUIRRRRQhFQeJcOgfTJMiHussruB7G25DH3RgDPwqn5v57hsAFP2s7AlIEI1H+Zz0jT+Y+uAcGs1mjveLNquG+z8I1ysC/09Zm295tvKuVHsotz1TA+Z6D3NlJjHPMNCcuNdr9tHlbVWumG2VOmIHON5WGD5+yGzSlc818WvD7D9ynlAmPrLJlj8hj4Uw8L5PhhwSNbDxbGB+EdAPhXdx3jcVnGGcEsx0xxL78rfwoPmMt0GfUA4r+13vdkwzLnzP2+QhOtwrWjNUKRb7lBzGZLy4Ohdy08ruB9TpyfAAZPgKXjwcSMFto8IekjRrqf1jj6gfzOfpThZ8Hn4hKJbgjCk6UG8UPogP72Tzc5G+2dsOtjwhIRhRuerHdm9SfGqavaT6NnOzu6+EdOPU25GxVjaDXbQPmsgv+zho7aWU+8qlwpwScHJzjYbZOB5VB/8ESd2lxAA6uqsBvkeOxByCPOtzms1cFWGVYFWHmCMEfQ0odnkJ/ZGhbGu3lkibH8rVyn2xiO5c/NJDh6OB+hHlNl12Gp5w0cPokbg3MF7G4WG7njl2+xkcuGx/CHyr/DY06cJ7aLqAhb63EijYyRew/xKn2GPwK1Tc0rDccRSzCjIVi7D/eFcqP6Rvt4t6VHn7y1PdXYMkPRZ8ZK+Qk/iX16j16VrNxVQhtvE4Zsh1IM/CdTpIab6RJslDSbfgDE/f7rY+Dc2WHFEMaOkmRloZBhsZ8UbqAcbjI6UyIgAAGwFeb+I8sjIkhbQ2zKyH6FWHT4g008o9r81uwg4iC6bATge2v4wP3g6bjDDHRvBnD1qWJtTMO/afY79NeqoexzNVtNFdFnepLGskbB0cZVlOQR5g0tc+doEfDFTMZlkk1aUDBRhcZZmIOBlgOhz8jV7KT6jsjRdQJAElNlFVfLPMCXtrHcRgqrg+yeqkEqQfPBB3q0qLmlpLTqF1FFFFRQiiiihCKKKKEIooooQikXtE7RP2NWgthruioJ2ysKn77eBb+FPHqdus7tC5y/YYNMZBuZciJTuF/ikf+VevqcDzpK5Q5Wz9vPl2clsvuzservnqT4DwFVYjEswjBUeJJ0HHmeX18irKVI1TAS7y3dWZkL3c7K7Nqbv1cGRv4nfBB/DnArUuHzxSKO5eN18O7ZWH90modxyzbyDBjx8Nh9On5Uv8Q7MrbeRSsWnLF/c0jGSSylcADxrzmIr4fFPzPL2k9HfLwx6laDWvpiBEeiY+P8AG47SEyyZO4VEHvSOfdRB4k/kMmlPl7l+W7la6ujlm2ODsi+EEXkg6Mw94k79SyzwzgN1ev3kM02iPV3BkOsqh2LYk6F8ZAzkAfCmeGfjFuAoEEqgYAeArj4dyRVjqDaDDSp1G5z8UyD/AIixHW+ttBevOXHM4W2T5HAFACjAGwArnRSSvPt2gHeWUbnJBMc+nBBwRiRNiPLVUn/zLQHDWd0PVQkg/utvWUcBX2APRzT7yre/b+BNhSs4uOPLw6fihOM645IlP3nlTIHqAQWPoppiTtHtc4aO6T8Vu/8Ahms55hvY7/iLXEQPdIqKGII7xlGxwegHl5KM9a0uzMC8Gp/UsIp5ZPOHNIE8XXHnKqrVpjIb/wAKHynAy8TgMhLSSBncnrqbUTn18/XNa9xLhiyKVYZB8DWXHhU3fpPBIsbouAWXPnv0I8avouIcW/39s/xjUfogp3tGice+nWZVY0hoBBJEGSbeEiL8VGhVFFpaWk3UO4s24e+lstaMdj1MJPj56D4j5/Gt5uUIqYAOsnfqMAA7eBzkb0xXL8TkQo9vazKQQdLFSfq4H5Uj8TuJY1NrKir3b5Ck6mjyM6AwOMb+p3xWv2bgjiK7KtQse5p8UOBzCIzEa5gYmRDt4M5l69VrWkNkDa2n8fRW3JPPc/DXBGZLZm+0i8j0LIT7rfkeh8wwdpHN3DeICNlkuFki1AMsIIZWwSpDumMEDfPn1zWdG9OgptjPXG/wqHrzXqsPhHteX1rOkxHDmY12v81nOqCIat97K+eLSRUsIY5IjGhKd4VJkwcuSV2DZOSPXbpWj15Z5QvHtLu0uz7MRm0FjkDGQkgJ9FfV8vSvU1ZHaFFtOpLdD9Zur6biRdFFFFZ6sRRRRQhFFFFCEVH4hfpBE8srBURSzMfAAZPx+FSKzDtk46T3Ngmcy4kl9UVsIv8AVIN/RPWpNA1doLnoEcgl7hKPxO9e7mHskjSp+7GDmOP6e02OpNaLGmBiqnl7hohhVR18T5nxNW4rxmOxTsRVLz5cgtmlTFNkL7FJnaDxIyGOwjyTNh5sdREGwF9DI+B8B60z2fG7eUOY7iFxGMuUkRgi4yWbBOBgHfptSlyLD+13E1842kfUgP3VGViXqeigk+pHlXMM00i6s8fBp/kdPS58hxVVR2aGjdN/AuEi3hVAADsWx0zjGB5ADYfCrLFFc1lvcXGSurNuBc293xq8spSO7lmYxZ+7JgZX4OPzA8zT/LwuJveiQ/0isK5ttS/Er8ocSLMrRsOoYAnY+Gf1xWvcic0C/tFkJHer7Eo8nH3seAYe19R4VvdrYQNpsxFL9rQ7kSwEHodOo5pai++U849VQ9o88FpbhIYwLmclIguQR/E/kMA4Hq3pSjwjhQijVB4dT5nxP/fgBXbe3LXnEbiaQFTC3cxxt1jUZGT6nDH4sfIVc2lrTL2/0tFuGm9nO6kSB0aD6klRBzEu9FzaWtXNpa0WlrVxb2QIIIBBBBBGQQeoI8QazXPU0uyc1jJSyhe8lHjGD3Snw1ydCPQbH+KlvjHIbw8Omurg6roskjb50KXw4yNmc6sk7gYAHiTq0cYVQoACjooAAHwA2FJvavxgRWPdD3rhgmP5Fw7n66R/VW52XjXDEU6GFZlzObmMy5wBkgmwDYkwAOZKXqsGUueVmnDODTfs0l9Ef9WljwMf1FvgpKZHkx8t7ztSELrZ3EKIgnjckKAMj2HGdIwSC7LnzFQ+zrmIRTG3lwYLn2Sre6HI0jPowOg/iB8BVJzUGimNqX1pbF0j9FLl8H+YasH1GPCvXuFV/aIz2ySRzY5uWOrXwb8UkIFK2/1U3hvBIbtYIoGlWTSzXTMcxpgkKVXAyxzge1442ycP1tzNxi16TwXij7sq6Wx+IaTnw3JrM+UeO/s1wCx+zk9h/IDOzf0nf4ZrR7iesbtbFYjDVw0XYbiRO97620gHSEzQY17Z3TxyT2lLfStbzQm2uUXV3bHIdfNGwM7YOMeO2QCadawLgdyU41w9wcau8jPqCG2/vit9rjXCoxtQCJHuR7IIgwiiiihcRRRVTzXxY21lcTrjVHE7LnpqC+znzGcV0CTAQp15xCOFS0siRqNyzsFA+ZIFYBfc5W0nFbi6mkygcrEEGvKINKEYwMHduviK54Hyyt0kdxdGS4kkGsmR2IGSegz8+vyp24ZwmGHHdxRpjB2Rc/XGaSxeNw1MPow5x0MQ0WPG+44K2mxwIcqCLtbjdu6trSeeQ5wuyk4GScDUegzXPE+Z+IzxSQjh6xCVHjLSTDIDKVJwSvgfKlSXgosOKd9PKiQq7yIdQZ2BzpXux7YOTgkgLsd+me/nTnJGt1FtKCZDuVyCqjqCNmUk4HqAfConB0O9pjC0w4OAOY5iAfIgW1hT755Bzu8rJd4Fwi8QzhMQ6kaGQy5XIYjUq+Z2HT/EUz2XFuJ26COO5hjUYACxIcYGBuY89BWbrqkYDdmJAHieuw3pn4Vxtl+xn9ll2DNt8mJ8fI/5Vp9o0KpGeGu3IygnhN5n2VNIt0uPNMUvNXFfG+HyjQfoldZ5m4kRg37fJF/XG1Vy8SjZtIcMT4AMfzAxUuOOsFzn0viptHWm0fVqYytO/wA10WtrJ3kkkshleQgsxGCSPP8A78KtOX+Knh16sx/1efEcw8FPUP8ALdv7Y8a+7a2qxfhKyxtG3usMZ8j4MPUHeuNxYdUPf3a4ZXQALWFgLS2ARzCCy3h2Xfz7w4Wl/Her+5uPs5iOgbwb5gBv6D51dWtpVZywf2yyn4XckCeAaVPXKg5jceYU4H4SvnUrs+u2kgMUoxNat3Ug8cDIQ/kVz/J61HE0XChleZfRhpP7mG7Hjl+npllRa4TyP13H5zTFaWtWKriuETFDvWGTKuXDvWJ9qnGe+vig92BRGPxe85/tHH9NbDNPWXdoXCYTNaxRRokk8jl3AOo6nVckk77lm+Vei/47Up0sXLxeDHAWkk+QI80tiWlzICzwmvmecsxZiWZiSxO5JJyST4kmnK85dhTiTQBcRSxN3WSW0kxnDDJ3IZT1qn45y4kE0MayNJ3nXYKQNekY3PXf6V7ZvadCo5oEy5uYW2MnoIi99Ul3LgFQE058sce7yIRMfbjG2fvJ4fNenwx5Gq/mfluOGMPDqwpw2o52J2boMb7H4irLhzJ3KOqIhZQTpAG/Q79d8Vi9pYujicKHAEybbQRx6hMUmOY6FJkutF3YvnGm7h39Cwz+Qr0pXlPj10VQMOqOjD4jJr1WKTw39hvKfv7qdT4lzRRRVygilHtZl08IuznGUA+rqMU3Uk9s3/2e5/8A5/8AEWraP9xvULh0VBy9ahbaD/2YfzjU/qa+eY+JdzbTuDgrE5UjqGxhSPXURXZaXGLeH/2Yf+EtLHPEzNZzKgLEhdh1wGBJ+grydJveYkB27hPmU4bNWQySliSxJJ6knJPxPjXzRQBX0wBZyncDXNxH+IH6b/4U3XNskmNahsdM+HwI3xSZZzGN1cdVOf8AKnm3IYBhuCMj4f8AWvNdttqU6jKrbCInn/r3TWHIIIRb24AwoAHkBirK2tq4trare1ta8y983KZXNra1c2lrXFpa1dWlpSr3oStzTw97douIwD27fAlXpriO2/wzpPowP3a6+L8QS2vLficR/wBFulCT48M/eIHiMA/GM+dO19PFFDI82BEqsXzuCuMEEeOc6ceOcViaxyvZ3GhpVtQ6lImbKhWlwNe27bjcY3BNeh7LjEMaapjKe7k/rZU/R/k13ibw3gAJap4SY69CN1p3PvM81mkBgEbGWRkOsEjZQRjSykbnrmlkdo96v72zjb8DOv6lqoeJcbaa0s4HOme2uDEehOnSBG2DscBdP9Iz1pt/9UUDLRyDA9+2T/kIqFajSwVJjKjaZJzXdnBIDjBBaNCI1PBTZNQkifKPdV57UVx9razJ+Ehh+YWqS45qtpuIRzu7JHDFhNSHJkJPULqwBrJz/KKv5L+6H72ytX9VWaM/8wpagt4k1CW1lIO+VkRyfMtkKWPyFdw78M0OcKYBIjw1GmxsYzGRb6qTmOtf1H2U3jfE4Hkt7hJY27qQBsMM6H2zg+1hTv0+8aiXi6+IgnpDED8ydvzfNVt9Z2LdDLEf/wAkTAfVc/pVTDalZXEE3TGGVsahjPjgnB9KbpU2d2YLmw0iXNtBI3Gup048lU6QdteKcLshlKnowIPwO31qk4ZNiEL4oWU+Rweo8xvVZLxm4i9/DepX/EYNfEPH0xjTpH8u4/PelxhandlrYcCQbHhOxvvwUs4mVI47JmJviK9bQHKg+g/SvHfEbxXjOCD028fpXsGybMaHzVf0FM0GllLK4Rc+yg8yV3UUUVaoIpQ7W4g3B7vIzhAfo6mm+l/tAtu84ZeL/wDryn+yhb/lqbDDgUFZjZX2baA5/wBjD+Uaj9RUC6u/Kq7g15m0g9EA+hIriWSvMVWZajhwJ+qdboEtc0cIUAzJ7O41L4HPiPL1HSl1Vpv4zcoYnUsuSNhkZzkY2patETJ1kgaTggZw3hkeIr23Y9So7Dk1JMG1toHqkK4AdZdSJTZyfc6sxHqPaX4feHyO/wAzVFwi4EcyOQW0nOB1JxgY+ZqxeYxzieOJowCCVbpnoRsBhT+Wad7Qo/1DThiIkS0yPinSNfMbEqqk7L4/XotAtLWrm0tKTLfnKbAK2qkHoe8P/Spi8/3CAk2keBuSXbYV4Z3ZWJzZZZOkd4yZ4Rm1T/etib+h+y0G0tKs446g8Ave/toZioUyIHKjcDOdhml7tE5rMEYt4T/pEwxkf7NDsWz4MdwPTUfAZzKWEqVq/cDWSDwEakngFMvAbmVDznxluIXQsoDmGNvtCOkknkCPuruB66j4CrbnDhC23B3jXrqg1HzPeL+VUPL/ACpfQKHhcx5Gx7qJtj+PJrnmteIi3xcTB42kiGGhjX2te26Y8R0rYcaT8VQp0KzO7puEDx5nGQST4Ik9YFhso5XBji5pk9PuueceUHM9tdRLkN3feAddSkYb1yu3xX1rTEPsj4D9KSYOO8RjRcxQOoAxmOVT8cqSOnpXJ5/mX95Z59Y5V/R1BrBxdPFYqnTplzHCmIBzAWn/ALEaaC2idpllMkwRPJN1xJVJfhW6qD8QKqT2hwH94k8J/njJX+0hOfpXA4/BN+7mjf0DYP8AZbDflSP9BiKXicwgcYt6i3zVprMdYFQeIcPiOfYA+G1IjWCPNPgbByBnfpt+tO/ELnTktsBkn4Dc/kKSOHSnu2c9XJJ+ZzW92e57KT3gnYepn2SFaCQqjiFuU6Nt5ZNVnyqx4jLk1Gt7N5XEcSNI52CopZifQDc16TC1HEjP+eaQOq6YoixCqCzMcAAZJJ2AA8STtXti2i0oq/wgD6DFYj2Xdi00c8V3egRiM60gOCxYe60nUKAd8dcgZxW5VbVfmNlIIoooqldRXTeWwkjZGGVdWUj0IwfyNd1FCF49m4nc2+bcnuzEWRhgagQxyNW/jnoajJO8p9tnf4t+pPSvR/PPZDbcRfvgxgnPvOoBD7YGtT1Ix7wIONjnbGX8w9jd1YRNc95FNHFgsFDBtOcE4O2BnPWtOm+iWksADzyiT1F79VG830SNeWehV6e1k4APQeOTud9thjam3lXlONoXnn91AznbJIUaiBnYbDHxNVF3H300R+6VUfDBJ/xzT3LAHtJIEOnUmkH5g/njHzrIx/aDjSpUc8ZjLiNQJiONh5mycoURmc6NNPRZvFYyMjTAbKckj7uT19ADgVtHL8FvdWSN3SYkTDjA2PRh9RVbyxwhIrcxuoOsEMDvt0x6118uf6DdG1J+xn9uE+TDZk38cYPy9azu0+0B2mxzWCHUyXNjdm46iM3QHhe+hh+4IJ0dr1+2ykctcMaxuGtnUPBLl4nIB0N4oc+Y/MetWvOyKvD7ohQPsj4DzAq21A+Rx09Ko+fJP/Trn8AH99awaOJfiu0KNR/xF7JPE5gJPM78TfUpmpSFOi4DSCvq044llwi3mk3CwRBV8XcrlUHlnqT4AE0rcl8Eku7h7y53LHUdtvRQPAAAbeAAHnVTaPJxOW3j3ENvHHGinplUUPIR0ySPoFHnWl9/HbxGKPSXRGKx6gC5CkgeeSR+da3adQ4QPw9L+5UJLz+1pMhs7cXHjA2SWHYHxUdoNOattVKPaQSYLdQOt1Dn0ADnNL3FOeWuLcR5MUxkQgR68yRlWJG2O7PnqIG2c7HESbi8l0Yl0zyPo7rKvFqcp9qZNIbSQVZTqJwxxjrWfgey69Oq2qdp+ms/PlHpdVxDXNLQtOSTCL+EfpUK6kB6gH4ilS15h1yQya2iWUuftxoV0xgaGXUmVJXZivhj3qs5OIZnmhUFmhCs2BnAKBznHTAPXpSNbsqvQPiH5MH0O/8AMXNxLHWC6r6xiOfYUfDb9KWOJ8uwtvj6gH/Ory6uqpru6qzDOqsMscQqqhadQlTjFo8KYSV9LHTp1HBz12PoKrXvmjQKyjHgRsfn4VN4rc95Pj7seR/V94/oPkKrb+4ya9Wxzi1ragk6nz0v0Wa8gaKG8uo16M7B+XBDw7v2Ud5csWzgZ7seyq58vZLf1Vg3K3LTX13DbJkGRgGI+6g3dvkufnivUPNfGE4Zw6SRAFEMYSJfDVjRGvqAcfIGnWNBgN3VTeKvoblHzoZWwSpwQcEbEHHQg+FdtYBy5xqWxCskjabeCS7u/ayJp5wBFE5+8cd2T4j7TyrX+Q764msIJLrBmdQxIXTkH3cgbZxjOMDPgKuq0cl5/Py/mFIFMFFFFULqKKKKEKBx7iy2ttLO3SJGfGcZwMgfM4Hzpe7NOMyX/DI3ulDMwZGJAxIo9nURjG42I8fnVd2q8H4jdiO3tSgt5dpjj2gQcjJJyUO2yjOV3ODVFwvhvGuFiPVNBJZw41RuY4xo8R3jICp8iW6+dNNY009RmlR3SZzTy83DL1ocHuWy8DHf2Cfdz5qfZPyPjUuw4j03rYOa+XYeLWWlXU59uGVcMFbwII6qehAPSvP9xFLaTNBOpWRDgj9CD4gjcHxFZuOwvfNNVuv6h79DvwPUJmjVy+Ep9tb+uON237RDhTpkQh428VYdP+lKkHG1X3mA/M/Qb1JHNqj3Udvoo+rH/CsangcSx4q02kQZBNh6m3qU8a7CMrinDl7mL9oiyw0yKdEq/wALjr8j1H+Vc80wme0kiU4LaPoHBOPM4HSs6l45MsxuIUVSVw65Lhx4FgABkeh8Ks4OM3kwDJMQp6d2ka/mctmp1ezO5qtxVJ7WgEECS7K4Xy+EOB5SbjW4K4MRnaabgT7jjdNPBrUWNo7hCzKhYheuB4Z9Op+dIPOXNKvKs0QKTMFzuCF0+66sPEjb+kGp17DcKNTmWdTsyvI76f5tKsox4H40pQaXuncqNEet9I6aUHsqM52OAN89fGnezcFTc91d7s5uSePLW973CXr1TAYBAV1byqgOe81y6JDbqVGluodpW1NGDswUDX03Axll4TCHiuJJbW37xNbf7Vz+61jU7SlyenQj5VG4ZZ218QrpifrpIAk38VPSZc/E/hqy4WsNmrWxeLN0ZTFlymVaMRAkaWCAsDpZmAbO229WurOcPASDw0/9Te3KTqqIA1VJCiyBVk1WfeRrF3qs8sIjYqSuHYyQZ331Mu+DpBJEy050lSSbhwAtEZRBC7jU8R90GRx7+sMfaGQpcFfZq14TyLw+zt1ur2RX0gghtSxh1Olk7okvK4YEFTt/Ljek7nzisN8RcwxmMowhIYAF106onwNl2DrjJwFWnMO8Yl4w9QlwveIg+pnh/BKrcMviCvOJskEgt1l7xkRdW2CD0wwycHABxnO+9L3F+KaFJHvHZfj5/Lr9K+eKcWQQKyw4mkCtJOFONWcMWYsVLNjdQAN/OlW4vHc5bfG3T/pWbT7PDahc7QG44ke0qx1WykI+F+NR2OdzXw1znqK0zsg7NmvZVurhP9EjOVDf7ZwegHjGp6noTtv7WHhTMyUsZJhPPYdyN+zQG8mUrNOMIG2KRZyNvNyA3wC9N81/aTzet5M9msMctrbENczsX+zOdJ7sqy+0MlQPa1NkYwK0bmbiY7uS2hmRLySGUwoWAYkLsRvscnIPpnwNYVw3jtrb2LWd3bTLdRTCUR/duJASEWbx0jO48QuxzWjhqZPiAv8Al1I2spHKHIiXxBs7hzbd5Gbq2lOHTBYrq0+xKOuGwPvdDtXoeCIKoUdAMUh9k3Kb20MlxP8A6xdHXIOmNyQMDYY1H6nyp/qvE1c79ZA/PPrwXQIRRRRSy6iiiihCKxftCgmvuNxWFxKYbUqrRDosrad9+hctlRnpjA3bfaKW+euSYuJW/dv7Ei+1FKOsbf4qcYI+HiARdQqBjpPrw5rhCRYg/Ll2ily/DblsbnLQyY3PwxucdQPNRly585Bi4lF4JOg+zlx/cf8AiQ/l1HiDnF3yRdBjecbuDJBaqMAHOvBGABhcljj1Ykaj1po7K+NX17NPdTMVtJNooTghcEAFTjOABg/xEk4ppxLYqsdcanieHMxqoxNisV4xwSaynaG5DKw+jDwZSPeU+f6HapFnOg6AZ9d69Jcf4Ba8RjaGYLJoODpPtxMRkYI3U4OcHYg7gisK5y7IbyxJeAG5g3OUHtKOvtoNxt4rkbb6dqz8RhxiDmafFwJ+h9j81ax5ZZdEPEhUL9pNu5ePeJjl0Hgf4l8j+tLsfFiuzZHxqZHxYHxrKbRfQcQWyDYg7/zwOoV/eByZTI87I0LoVwNQZiFIDddt9QLYxgnfp41WWnK8iPMGaINIjrFH3iGWQndQEUkgnSPe09fPaqm1P2q6ZjArsA7gkaATgsceA/8AnApxulhGtraVpwoiEhj9p1l2EUrONCuCVAySyo+5Ulq0sLlpA02GzhFxcX0O3nv52pec1ymDhvJasFlu9KrFpbTqC6cf7yUHCfBD/V1FV03LMF3ruElaSGNO4leNFZWWJdOpGd0ETd1jOoFc7qWG1VfM9rPfiN1lMvUC2UgI7LsZLUHAnUsCGAy6npqXS1S+T3kg4VdRSI6OHuPZZSG3gUbAjPUYpEUnUmGeIEdT8/zZSzZipPHeFW1+guY5VeTc5VmaP2jnuyhGuMgYXXgFsZKnNLU/CnKsjGOMllKB5FUOEVgdDe71k2yVzpPjtVdwXl+ZGjdy9qDpAJGJJN8aYoyQZSTtk4QZ9pgOrS1lGzs1z9kqhTLrQOsUOMLhwobv2LsgUDdwxKgIuHMJTdTqd4TZt9J02ib/AILSFW8gthQONWt7bWGlY07gqVmYNqZdTeOG06SSAGXUM9SDikNRT3zZw6W6uhDw64kvIpQr9xExMcJDaVU9EVBjbOCo6+Z0DkTsKjh0zX+maTYiEbxL+P8A3p9Pd/FXGTUmo79RJ4aqDxoBskrsz7JZL9lnuVaO0G4G6tP5BPER+b+PQeY2jmnnG04TBGrDySKCIDUQNvZXYKoHj8utdHO/aPBwzRGUeWVwCsUYxhMkFicYAGk4HXbwG4X+Kz8M5igCxzLHdKD3esaZUP8ACVz9ohJGdJI8jkU9TpRDng5UaWCSufefOG8QCyxrdW95FgxyhEG43CuVl1Yz0YDK+vSn/s3ujxS2Se9tkM0RASYqAZB/EAB7J8Ntj1FfHZ7wy4cS2/ErVGeAhVnIB70fIe1gY9s7nO+4NaHa2qxqERQqjoB0qytUbl7to03mfSyAN12AYrmiik1JFFFFCEUUUUIRRRRQhVXM/Lsd9bSW8udLjqOqkHKsPUEZrK35h4nwOBrNrf8AaFAK21wgOBnoHUA5xn3Tg+GSK2mvl4weoB+Iq6nVy2IkcFwhZJyVyTfW9nPdxuBxC4wcy7jGsOwPUFmx1Pn4dam8t9tsRkNvxBBbTISjSKdURcEhskZ0bjzYddxTzzWLj9jmFoB35QiPJ04JGMg9NQG4zgZxuKTez/sviTh/d3kKvJMdUgbcqegAPgQPEeOcVd3jXtLqlyTtqP45LkcFdcx9m/D+Ir3jRqHcAiaEgFsjYkj2ZNvFgdulZnxr/wCnOZcm1uI5B4LIChxj+IagTn0AqRxfngWvHVXvJksrNEhZIslThT76hgGAZ8efs7Dam3i/bNbh7VbLTdGeQowyyFBkKMhlyCS2RkYIVq6aVUACJET089lyyxTiHZhxSH3rSUjHVMSD6oWqw4HzPdWFlJbJZaWkcl5pY2KlWAUq6Ouk7ZG+wDHbJzXqAUkjtl4Sdv2r6xTD9UpXuhVEBhPSVLRZzxvhduJzb21zG0jW+gqyM8MY94iKRSxhJwXUMHwAo1DaoTyT4k0MwEeAFW9HdRkOWYHMwYJjCAbEDUeuK1DiN9wy64fLJFMIoI5AzSwRkGOTrqK6N8ht8jG9Ud5Y8Oms47q3ugLa1RUmGjLSKj6wuG0skjMSNx7XefOuNFdoggOiNQdZ5QPWTrxXfClXh/BScszL3dxrBEAad9GXJLMDowkbkHLS9AdJK03cN5aeWG6jtZYJImPdmN9/fhGZWnVi0sh1ZOrbZQujFdEnM8MdtLxiCKYIHIjgk0KrPJhWm9nUygnPs6uoYgDVmoNlwzjd7b95FLBZRSASKkCiPUT7QLOBqBIO5BPqKk6hUq3rOAExHp5yOtlwEDRabw2G0sRFbJ3EDPssa4UuQMkge83Q7nJ9aWO1Xnqbhv7M0LRFWk+1jbHeMowfY8lIDAtjYlaWOfOHPc8Oh4hFcRzXlidMs8BXcA5JyvRlJV8Db2nIG+KkckdmVrfWf7VPJJPLcRsC8hJZG3BIyTuG3BOc4HnimWU6bAKjzImCIXJOij9rHEwbjhV9a6XMgcR6/dOdBQMNsbyNkelTeF9iCzDvr2Qmd3Ejd2Aij+UBcYHwwdvCmnlPs8S3toYblhcNA7tEzD93q6hR4DO/id6cQKg6uWgNpnTfciURxXxbwhFVR0UAD5DFdlFFKqSKKKKEIooooQiiiihCKKKKEIooooQiiiihCWeDdn9vbT3MygubltTh8MASSTjbpljtSl/5cOOPJcLBFHaIuV7vG7BcZZcDDFiTncYA3rU6KsFVwk8RC5C6byfRG7noqs30Gf8ACvLXKXFEiiYNdRQktnRLaLOD7IGdRUlenT0r1XUGXgcDe9Eh/pFWUawptLSJnpt1BQRKUuza8tzw+WXvLdk1P3skcXcx4CjOtCqgYU7nG4rJF5RbilxeNwxO6tQcqhJVZSNxsdl6lgDsuoDbw9GW3C4o1KoiqrbkAbH5V92tkkYwihQfIV2niDTJc3U/mkIIlZrwFm4nw2Xh1xaPaSKmlW7s91qXGllz7rBhuvl0PlWcL5B40YFtJLwQ26DSBHjJXJ216VbG+MZ6bVsYUVzXO/cJDQANeMdJRCWOS+RYuH2zQA94JCS+rcMSuk5HTGABimK2tljUKihVHQCu2iqHOLjJXUUUUVxCKKKKEIooooQiiiihCKKKKEIooooQiiiihCKKKKEIooooQiiiihCKKKKEIooooQiiiihCKKKKEIooooQiiiihCKKKKEL/2Q=="/>
          <p:cNvSpPr>
            <a:spLocks noChangeAspect="1" noChangeArrowheads="1"/>
          </p:cNvSpPr>
          <p:nvPr/>
        </p:nvSpPr>
        <p:spPr bwMode="auto">
          <a:xfrm>
            <a:off x="63500" y="-977900"/>
            <a:ext cx="1905000" cy="2028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3608" y="692696"/>
            <a:ext cx="6624736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Rotary</a:t>
            </a:r>
            <a:r>
              <a:rPr kumimoji="0" lang="sv-SE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Ungdomsutbyte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8358" y="2438890"/>
            <a:ext cx="1514739" cy="5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1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83568" y="4941168"/>
            <a:ext cx="6552728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756084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/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Rotarys program för ungdomar ger deltagarna minne och kunskaper för livet</a:t>
            </a:r>
          </a:p>
          <a:p>
            <a:pPr marL="342900" indent="-342900"/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Genom programmen kan unga människor får stipendier eller resa på kulturella utbyten i andra länder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Utbytesverksamheten inom Rotary i sin nuvarande from startar 1974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Idag är det ca 8 000 ungdomar varje år som är med i programmet  som omfattar  ca  80 länder.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Göteborg ingår i disktrik 2360 , vi skickar ut ca 15 – 20  ungdomar varje år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Totalt ca 80 ungdomar per år i hela Sverige</a:t>
            </a:r>
          </a:p>
          <a:p>
            <a:pPr marL="342900" indent="-342900" algn="ctr">
              <a:lnSpc>
                <a:spcPct val="150000"/>
              </a:lnSpc>
            </a:pPr>
            <a:endParaRPr lang="sv-SE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Öka förståelse för andra kulturer</a:t>
            </a: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seder och bruk etc. </a:t>
            </a:r>
          </a:p>
          <a:p>
            <a:pPr marL="342900" indent="-342900" algn="ctr">
              <a:lnSpc>
                <a:spcPct val="150000"/>
              </a:lnSpc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Personliga utveckling/ erfarenheter  </a:t>
            </a:r>
          </a:p>
          <a:p>
            <a:pPr marL="342900" indent="-342900" algn="ctr">
              <a:lnSpc>
                <a:spcPct val="150000"/>
              </a:lnSpc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Skapa nätverk genom  vänner från andra delar av världen</a:t>
            </a:r>
          </a:p>
          <a:p>
            <a:pPr marL="342900" indent="-342900" algn="ctr">
              <a:lnSpc>
                <a:spcPct val="150000"/>
              </a:lnSpc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Träna språk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/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197768"/>
            <a:ext cx="8352928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Rotary Ungdomsutbyte</a:t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3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kumimoji="0" lang="sv-SE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Rotarys Ungdomsutbytet – </a:t>
            </a:r>
            <a:r>
              <a:rPr lang="sv-SE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ett viktigt fredsprojekt</a:t>
            </a:r>
          </a:p>
        </p:txBody>
      </p:sp>
    </p:spTree>
    <p:extLst>
      <p:ext uri="{BB962C8B-B14F-4D97-AF65-F5344CB8AC3E}">
        <p14:creationId xmlns:p14="http://schemas.microsoft.com/office/powerpoint/2010/main" val="3021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520" y="197768"/>
            <a:ext cx="8352928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Rotary Ungdomsutbyte</a:t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3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sv-SE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Hur organiseras Ungdomsutbytet i Sverige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95536" y="1628800"/>
            <a:ext cx="79928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Rotary Ungdomsutbyte  (RU) är en stiftelse</a:t>
            </a:r>
          </a:p>
          <a:p>
            <a:pPr marL="342900" indent="-342900"/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Styrelse : består av en Distrikts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orf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från alla 10 Rotarydistrikten i Sverige</a:t>
            </a:r>
          </a:p>
          <a:p>
            <a:pPr marL="342900" indent="-342900"/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/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Kansli: Älvsjö/Stockholm med 2 deltidsanställda</a:t>
            </a:r>
          </a:p>
          <a:p>
            <a:pPr marL="342900" indent="-342900"/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/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Programmet följer en internationell certifiering standard sedan 1 januari 2007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marL="342900" indent="-342900"/>
            <a:endParaRPr lang="sv-SE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/>
            <a:r>
              <a:rPr lang="sv-SE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Övrig verksamhet sköts ideellt via distrikten och klubbarna </a:t>
            </a:r>
          </a:p>
          <a:p>
            <a:pPr marL="342900" indent="-342900"/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/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Varje  Rotarydistrikt i Sverige har en kommitté med en distriktsordförande i spetsen som organiserar verksamheten i distriktet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>
              <a:spcAft>
                <a:spcPts val="600"/>
              </a:spcAft>
            </a:pPr>
            <a:r>
              <a:rPr lang="sv-SE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Varje rotaryklubb har en kommitté för ungdomsutbytet ( kontaktpersoner)</a:t>
            </a:r>
          </a:p>
          <a:p>
            <a:pPr marL="342900" indent="-342900">
              <a:spcAft>
                <a:spcPts val="600"/>
              </a:spcAft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Det är den enskilda Rotaryklubben som skickar ut ( sponsrar) den utresanden studenten och som  är värd för den inkommande utländska studenten</a:t>
            </a:r>
          </a:p>
          <a:p>
            <a:pPr marL="342900" indent="-342900">
              <a:spcAft>
                <a:spcPts val="600"/>
              </a:spcAft>
            </a:pP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49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520" y="197768"/>
            <a:ext cx="8352928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Rotary Ungdomsutbyte</a:t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3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sv-SE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Verksamhetsplan 2017-2018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51520" y="1628800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v-SE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Medlemmar i kommitté</a:t>
            </a:r>
          </a:p>
          <a:p>
            <a:pPr marL="342900" indent="-342900">
              <a:buFontTx/>
              <a:buChar char="-"/>
            </a:pP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Rosmarie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Gäcke_Herbst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		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Göteborg-Säve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RK		District Committee 							Chairman </a:t>
            </a: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Piotr Korzunowicz		Göteborg-Säve RK</a:t>
            </a:r>
          </a:p>
          <a:p>
            <a:pPr marL="342900" indent="-342900">
              <a:buFontTx/>
              <a:buChar char="-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Stefan Kihlberg			Göteborg-Marieholm RK</a:t>
            </a:r>
          </a:p>
          <a:p>
            <a:pPr marL="342900" indent="-342900">
              <a:buFontTx/>
              <a:buChar char="-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Anna Wessberg			Göteborgs RK</a:t>
            </a:r>
          </a:p>
          <a:p>
            <a:pPr marL="342900" indent="-342900">
              <a:buFontTx/>
              <a:buChar char="-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Nicolai </a:t>
            </a:r>
            <a:r>
              <a:rPr lang="sv-SE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Slotte</a:t>
            </a: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		Göteborgs RK</a:t>
            </a:r>
          </a:p>
          <a:p>
            <a:pPr marL="342900" indent="-342900">
              <a:buFontTx/>
              <a:buChar char="-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Ulla Lindberg 			Borås Viskan RK</a:t>
            </a:r>
          </a:p>
          <a:p>
            <a:pPr marL="342900" indent="-342900">
              <a:buFontTx/>
              <a:buChar char="-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Kerstin </a:t>
            </a:r>
            <a:r>
              <a:rPr lang="sv-SE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Alfbecker</a:t>
            </a: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Swärd		Göteborgs RK</a:t>
            </a:r>
          </a:p>
          <a:p>
            <a:pPr marL="342900" indent="-342900">
              <a:buFontTx/>
              <a:buChar char="-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Christer Liljenberg		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Lerum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Aspen RK		</a:t>
            </a: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Adjungerad DGN </a:t>
            </a:r>
          </a:p>
          <a:p>
            <a:pPr marL="342900" indent="-342900"/>
            <a:endParaRPr lang="sv-SE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/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Kommitté möts 8 gånger per år.</a:t>
            </a:r>
          </a:p>
          <a:p>
            <a:pPr marL="342900" indent="-342900"/>
            <a:r>
              <a:rPr lang="sv-SE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Huvuduppgifter: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Samordnar/koordinerar programfrågor med klubbar, utbytesstudenter, </a:t>
            </a:r>
            <a:b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distrikten.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Utbildningar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Ansökningsprocedur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Marknadsföring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71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520" y="197768"/>
            <a:ext cx="8352928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Rotary Ungdomsutbyte</a:t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3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sv-SE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Verksamhetsplan 2017-2018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95536" y="16288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Program inkommande studenter: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71603"/>
              </p:ext>
            </p:extLst>
          </p:nvPr>
        </p:nvGraphicFramePr>
        <p:xfrm>
          <a:off x="1115616" y="2348882"/>
          <a:ext cx="6282134" cy="3009724"/>
        </p:xfrm>
        <a:graphic>
          <a:graphicData uri="http://schemas.openxmlformats.org/drawingml/2006/table">
            <a:tbl>
              <a:tblPr/>
              <a:tblGrid>
                <a:gridCol w="1343149">
                  <a:extLst>
                    <a:ext uri="{9D8B030D-6E8A-4147-A177-3AD203B41FA5}">
                      <a16:colId xmlns:a16="http://schemas.microsoft.com/office/drawing/2014/main" val="1513704169"/>
                    </a:ext>
                  </a:extLst>
                </a:gridCol>
                <a:gridCol w="3500651">
                  <a:extLst>
                    <a:ext uri="{9D8B030D-6E8A-4147-A177-3AD203B41FA5}">
                      <a16:colId xmlns:a16="http://schemas.microsoft.com/office/drawing/2014/main" val="1967786711"/>
                    </a:ext>
                  </a:extLst>
                </a:gridCol>
                <a:gridCol w="1438334">
                  <a:extLst>
                    <a:ext uri="{9D8B030D-6E8A-4147-A177-3AD203B41FA5}">
                      <a16:colId xmlns:a16="http://schemas.microsoft.com/office/drawing/2014/main" val="871534249"/>
                    </a:ext>
                  </a:extLst>
                </a:gridCol>
              </a:tblGrid>
              <a:tr h="466624">
                <a:tc>
                  <a:txBody>
                    <a:bodyPr/>
                    <a:lstStyle/>
                    <a:p>
                      <a:pPr algn="r" fontAlgn="t"/>
                      <a:r>
                        <a:rPr lang="sv-SE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Augusti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Introduktions-/språkvecka för inkommande studenter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Multidistrikt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95277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algn="r" fontAlgn="t"/>
                      <a:r>
                        <a:rPr lang="sv-SE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Segling med T/S Britta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Ljungskile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77041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algn="r" fontAlgn="t"/>
                      <a:r>
                        <a:rPr lang="sv-SE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Oktober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Kulturkrocksdagar och återvändarträff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Kvibergs kantin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41371"/>
                  </a:ext>
                </a:extLst>
              </a:tr>
              <a:tr h="221646">
                <a:tc>
                  <a:txBody>
                    <a:bodyPr/>
                    <a:lstStyle/>
                    <a:p>
                      <a:pPr algn="r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kräftskiva i Anderstorp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Multidistriktsmöte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91582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algn="r" fontAlgn="t"/>
                      <a:r>
                        <a:rPr lang="sv-SE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Februari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Introduktionsläger för inkommande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Multidistrikt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06333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algn="r" fontAlgn="t"/>
                      <a:r>
                        <a:rPr lang="sv-SE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Varbergshelg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Varberg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8875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Distriktskonferens - alla studenter deltar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Göteborg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15480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runt vecka 13-15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Kirunaresa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Kiruna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8959"/>
                  </a:ext>
                </a:extLst>
              </a:tr>
              <a:tr h="221646">
                <a:tc>
                  <a:txBody>
                    <a:bodyPr/>
                    <a:lstStyle/>
                    <a:p>
                      <a:pPr algn="r" fontAlgn="t"/>
                      <a:r>
                        <a:rPr lang="sv-SE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MC-tur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Lerum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74895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algn="r" fontAlgn="t"/>
                      <a:r>
                        <a:rPr lang="sv-SE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Maj 2017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Göteborgshelg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Göteborg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570894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Juni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Avslutningslunch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Göteborg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20686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Juni/Juli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European Ramble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07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3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520" y="197768"/>
            <a:ext cx="8352928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Rotary Ungdomsutbyte</a:t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3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sv-SE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Verksamhetsplan 2017-2018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95536" y="16288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Program utresande studenter: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221017"/>
              </p:ext>
            </p:extLst>
          </p:nvPr>
        </p:nvGraphicFramePr>
        <p:xfrm>
          <a:off x="1229167" y="2420888"/>
          <a:ext cx="6397634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3" imgW="5667443" imgH="2105115" progId="Excel.Sheet.12">
                  <p:embed/>
                </p:oleObj>
              </mc:Choice>
              <mc:Fallback>
                <p:oleObj name="Worksheet" r:id="rId3" imgW="5667443" imgH="2105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9167" y="2420888"/>
                        <a:ext cx="6397634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3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hlinkClick r:id="rId3"/>
          </p:cNvPr>
          <p:cNvSpPr/>
          <p:nvPr/>
        </p:nvSpPr>
        <p:spPr>
          <a:xfrm>
            <a:off x="421396" y="6165304"/>
            <a:ext cx="3317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u="sng" dirty="0">
                <a:solidFill>
                  <a:schemeClr val="bg2">
                    <a:lumMod val="50000"/>
                  </a:schemeClr>
                </a:solidFill>
              </a:rPr>
              <a:t>https://youtu.be/0K0j4iippj8</a:t>
            </a:r>
          </a:p>
        </p:txBody>
      </p:sp>
      <p:sp>
        <p:nvSpPr>
          <p:cNvPr id="6" name="Title 1">
            <a:hlinkClick r:id="rId3"/>
          </p:cNvPr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Ungdomsutbyte</a:t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0K0j4iippj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522" y="908720"/>
            <a:ext cx="9052498" cy="509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62880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/>
            <a:r>
              <a:rPr lang="sv-SE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Tack  </a:t>
            </a:r>
          </a:p>
          <a:p>
            <a:pPr marL="742950" lvl="1" indent="-285750" algn="ctr"/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för att ni bidrar och ställer upp för ungdomar i världen </a:t>
            </a:r>
          </a:p>
          <a:p>
            <a:pPr marL="742950" lvl="1" indent="-285750" algn="ctr"/>
            <a:endParaRPr lang="sv-SE"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742950" lvl="1" indent="-285750" algn="ctr"/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…våra framtida Rotarianer</a:t>
            </a:r>
          </a:p>
          <a:p>
            <a:pPr marL="742950" lvl="1" indent="-285750" algn="ctr"/>
            <a:endParaRPr lang="sv-SE"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185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Rotary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Ungdomsutbyte</a:t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57087" y="3864952"/>
            <a:ext cx="287085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ctr"/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Gilla oss på Facebook</a:t>
            </a:r>
          </a:p>
          <a:p>
            <a:pPr marL="742950" lvl="1" indent="-285750" algn="ctr"/>
            <a:endParaRPr lang="sv-SE"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742950" lvl="1" indent="-285750" algn="ctr"/>
            <a:r>
              <a:rPr lang="sv-SE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Rotarystudent</a:t>
            </a: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Bildobjekt 2" descr="Skärmurklip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1723"/>
            <a:ext cx="4283968" cy="29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stategi_tema">
  <a:themeElements>
    <a:clrScheme name="aStrategi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CE1126"/>
      </a:accent1>
      <a:accent2>
        <a:srgbClr val="949494"/>
      </a:accent2>
      <a:accent3>
        <a:srgbClr val="0D5C91"/>
      </a:accent3>
      <a:accent4>
        <a:srgbClr val="7C2128"/>
      </a:accent4>
      <a:accent5>
        <a:srgbClr val="404040"/>
      </a:accent5>
      <a:accent6>
        <a:srgbClr val="007336"/>
      </a:accent6>
      <a:hlink>
        <a:srgbClr val="00607C"/>
      </a:hlink>
      <a:folHlink>
        <a:srgbClr val="00607C"/>
      </a:folHlink>
    </a:clrScheme>
    <a:fontScheme name="aStrateg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. aStrategi med logo">
  <a:themeElements>
    <a:clrScheme name="aStrategi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C60D27"/>
      </a:accent1>
      <a:accent2>
        <a:srgbClr val="868686"/>
      </a:accent2>
      <a:accent3>
        <a:srgbClr val="007919"/>
      </a:accent3>
      <a:accent4>
        <a:srgbClr val="791422"/>
      </a:accent4>
      <a:accent5>
        <a:srgbClr val="464646"/>
      </a:accent5>
      <a:accent6>
        <a:srgbClr val="186D93"/>
      </a:accent6>
      <a:hlink>
        <a:srgbClr val="025479"/>
      </a:hlink>
      <a:folHlink>
        <a:srgbClr val="025479"/>
      </a:folHlink>
    </a:clrScheme>
    <a:fontScheme name="aStrategi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. aStrategi med sidfot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trategi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astategi_tema</Template>
  <TotalTime>0</TotalTime>
  <Words>317</Words>
  <Application>Microsoft Office PowerPoint</Application>
  <PresentationFormat>Bildspel på skärmen (4:3)</PresentationFormat>
  <Paragraphs>104</Paragraphs>
  <Slides>8</Slides>
  <Notes>2</Notes>
  <HiddenSlides>0</HiddenSlides>
  <MMClips>1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9" baseType="lpstr">
      <vt:lpstr>Arial</vt:lpstr>
      <vt:lpstr>Calibri</vt:lpstr>
      <vt:lpstr>Constantia</vt:lpstr>
      <vt:lpstr>Georgia</vt:lpstr>
      <vt:lpstr>Verdana</vt:lpstr>
      <vt:lpstr>Wingdings 2</vt:lpstr>
      <vt:lpstr>astategi_tema</vt:lpstr>
      <vt:lpstr>2. aStrategi med logo</vt:lpstr>
      <vt:lpstr>3. aStrategi med sidfot</vt:lpstr>
      <vt:lpstr>Flöde</vt:lpstr>
      <vt:lpstr>Worksheet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Hanssen Annette</dc:creator>
  <cp:lastModifiedBy>Piotr Korzunowicz</cp:lastModifiedBy>
  <cp:revision>64</cp:revision>
  <dcterms:created xsi:type="dcterms:W3CDTF">2012-08-16T17:03:12Z</dcterms:created>
  <dcterms:modified xsi:type="dcterms:W3CDTF">2016-11-18T17:02:52Z</dcterms:modified>
</cp:coreProperties>
</file>